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0" r:id="rId4"/>
    <p:sldId id="261" r:id="rId5"/>
    <p:sldId id="262" r:id="rId6"/>
    <p:sldId id="263" r:id="rId7"/>
    <p:sldId id="265" r:id="rId8"/>
    <p:sldId id="266" r:id="rId9"/>
    <p:sldId id="267" r:id="rId10"/>
    <p:sldId id="269" r:id="rId11"/>
    <p:sldId id="272" r:id="rId12"/>
    <p:sldId id="273" r:id="rId13"/>
    <p:sldId id="274" r:id="rId14"/>
    <p:sldId id="271" r:id="rId15"/>
    <p:sldId id="275" r:id="rId16"/>
    <p:sldId id="276"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69" d="100"/>
          <a:sy n="69" d="100"/>
        </p:scale>
        <p:origin x="-534"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D14F9E5-4ED2-4745-B514-2381537F43B1}" type="datetimeFigureOut">
              <a:rPr lang="ru-RU" smtClean="0"/>
              <a:pPr/>
              <a:t>17.12.2009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8BE4D0-4697-47F6-9F81-ED725A68688D}" type="slidenum">
              <a:rPr lang="ru-RU" smtClean="0"/>
              <a:pPr/>
              <a:t>‹#›</a:t>
            </a:fld>
            <a:endParaRPr lang="ru-RU"/>
          </a:p>
        </p:txBody>
      </p:sp>
    </p:spTree>
    <p:extLst>
      <p:ext uri="{BB962C8B-B14F-4D97-AF65-F5344CB8AC3E}">
        <p14:creationId xmlns="" xmlns:p14="http://schemas.microsoft.com/office/powerpoint/2010/main" val="89083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D14F9E5-4ED2-4745-B514-2381537F43B1}" type="datetimeFigureOut">
              <a:rPr lang="ru-RU" smtClean="0"/>
              <a:pPr/>
              <a:t>17.12.2009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8BE4D0-4697-47F6-9F81-ED725A68688D}" type="slidenum">
              <a:rPr lang="ru-RU" smtClean="0"/>
              <a:pPr/>
              <a:t>‹#›</a:t>
            </a:fld>
            <a:endParaRPr lang="ru-RU"/>
          </a:p>
        </p:txBody>
      </p:sp>
    </p:spTree>
    <p:extLst>
      <p:ext uri="{BB962C8B-B14F-4D97-AF65-F5344CB8AC3E}">
        <p14:creationId xmlns="" xmlns:p14="http://schemas.microsoft.com/office/powerpoint/2010/main" val="128373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D14F9E5-4ED2-4745-B514-2381537F43B1}" type="datetimeFigureOut">
              <a:rPr lang="ru-RU" smtClean="0"/>
              <a:pPr/>
              <a:t>17.12.2009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8BE4D0-4697-47F6-9F81-ED725A68688D}" type="slidenum">
              <a:rPr lang="ru-RU" smtClean="0"/>
              <a:pPr/>
              <a:t>‹#›</a:t>
            </a:fld>
            <a:endParaRPr lang="ru-RU"/>
          </a:p>
        </p:txBody>
      </p:sp>
    </p:spTree>
    <p:extLst>
      <p:ext uri="{BB962C8B-B14F-4D97-AF65-F5344CB8AC3E}">
        <p14:creationId xmlns="" xmlns:p14="http://schemas.microsoft.com/office/powerpoint/2010/main" val="3890860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D14F9E5-4ED2-4745-B514-2381537F43B1}" type="datetimeFigureOut">
              <a:rPr lang="ru-RU" smtClean="0"/>
              <a:pPr/>
              <a:t>17.12.2009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8BE4D0-4697-47F6-9F81-ED725A68688D}" type="slidenum">
              <a:rPr lang="ru-RU" smtClean="0"/>
              <a:pPr/>
              <a:t>‹#›</a:t>
            </a:fld>
            <a:endParaRPr lang="ru-RU"/>
          </a:p>
        </p:txBody>
      </p:sp>
    </p:spTree>
    <p:extLst>
      <p:ext uri="{BB962C8B-B14F-4D97-AF65-F5344CB8AC3E}">
        <p14:creationId xmlns="" xmlns:p14="http://schemas.microsoft.com/office/powerpoint/2010/main" val="309329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D14F9E5-4ED2-4745-B514-2381537F43B1}" type="datetimeFigureOut">
              <a:rPr lang="ru-RU" smtClean="0"/>
              <a:pPr/>
              <a:t>17.12.2009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58BE4D0-4697-47F6-9F81-ED725A68688D}" type="slidenum">
              <a:rPr lang="ru-RU" smtClean="0"/>
              <a:pPr/>
              <a:t>‹#›</a:t>
            </a:fld>
            <a:endParaRPr lang="ru-RU"/>
          </a:p>
        </p:txBody>
      </p:sp>
    </p:spTree>
    <p:extLst>
      <p:ext uri="{BB962C8B-B14F-4D97-AF65-F5344CB8AC3E}">
        <p14:creationId xmlns="" xmlns:p14="http://schemas.microsoft.com/office/powerpoint/2010/main" val="3386357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D14F9E5-4ED2-4745-B514-2381537F43B1}" type="datetimeFigureOut">
              <a:rPr lang="ru-RU" smtClean="0"/>
              <a:pPr/>
              <a:t>17.12.2009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8BE4D0-4697-47F6-9F81-ED725A68688D}" type="slidenum">
              <a:rPr lang="ru-RU" smtClean="0"/>
              <a:pPr/>
              <a:t>‹#›</a:t>
            </a:fld>
            <a:endParaRPr lang="ru-RU"/>
          </a:p>
        </p:txBody>
      </p:sp>
    </p:spTree>
    <p:extLst>
      <p:ext uri="{BB962C8B-B14F-4D97-AF65-F5344CB8AC3E}">
        <p14:creationId xmlns="" xmlns:p14="http://schemas.microsoft.com/office/powerpoint/2010/main" val="2662599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D14F9E5-4ED2-4745-B514-2381537F43B1}" type="datetimeFigureOut">
              <a:rPr lang="ru-RU" smtClean="0"/>
              <a:pPr/>
              <a:t>17.12.2009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E58BE4D0-4697-47F6-9F81-ED725A68688D}" type="slidenum">
              <a:rPr lang="ru-RU" smtClean="0"/>
              <a:pPr/>
              <a:t>‹#›</a:t>
            </a:fld>
            <a:endParaRPr lang="ru-RU"/>
          </a:p>
        </p:txBody>
      </p:sp>
    </p:spTree>
    <p:extLst>
      <p:ext uri="{BB962C8B-B14F-4D97-AF65-F5344CB8AC3E}">
        <p14:creationId xmlns="" xmlns:p14="http://schemas.microsoft.com/office/powerpoint/2010/main" val="1923771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D14F9E5-4ED2-4745-B514-2381537F43B1}" type="datetimeFigureOut">
              <a:rPr lang="ru-RU" smtClean="0"/>
              <a:pPr/>
              <a:t>17.12.2009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E58BE4D0-4697-47F6-9F81-ED725A68688D}" type="slidenum">
              <a:rPr lang="ru-RU" smtClean="0"/>
              <a:pPr/>
              <a:t>‹#›</a:t>
            </a:fld>
            <a:endParaRPr lang="ru-RU"/>
          </a:p>
        </p:txBody>
      </p:sp>
    </p:spTree>
    <p:extLst>
      <p:ext uri="{BB962C8B-B14F-4D97-AF65-F5344CB8AC3E}">
        <p14:creationId xmlns="" xmlns:p14="http://schemas.microsoft.com/office/powerpoint/2010/main" val="3872549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D14F9E5-4ED2-4745-B514-2381537F43B1}" type="datetimeFigureOut">
              <a:rPr lang="ru-RU" smtClean="0"/>
              <a:pPr/>
              <a:t>17.12.2009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E58BE4D0-4697-47F6-9F81-ED725A68688D}" type="slidenum">
              <a:rPr lang="ru-RU" smtClean="0"/>
              <a:pPr/>
              <a:t>‹#›</a:t>
            </a:fld>
            <a:endParaRPr lang="ru-RU"/>
          </a:p>
        </p:txBody>
      </p:sp>
    </p:spTree>
    <p:extLst>
      <p:ext uri="{BB962C8B-B14F-4D97-AF65-F5344CB8AC3E}">
        <p14:creationId xmlns="" xmlns:p14="http://schemas.microsoft.com/office/powerpoint/2010/main" val="2352383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D14F9E5-4ED2-4745-B514-2381537F43B1}" type="datetimeFigureOut">
              <a:rPr lang="ru-RU" smtClean="0"/>
              <a:pPr/>
              <a:t>17.12.2009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8BE4D0-4697-47F6-9F81-ED725A68688D}" type="slidenum">
              <a:rPr lang="ru-RU" smtClean="0"/>
              <a:pPr/>
              <a:t>‹#›</a:t>
            </a:fld>
            <a:endParaRPr lang="ru-RU"/>
          </a:p>
        </p:txBody>
      </p:sp>
    </p:spTree>
    <p:extLst>
      <p:ext uri="{BB962C8B-B14F-4D97-AF65-F5344CB8AC3E}">
        <p14:creationId xmlns="" xmlns:p14="http://schemas.microsoft.com/office/powerpoint/2010/main" val="147081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5D14F9E5-4ED2-4745-B514-2381537F43B1}" type="datetimeFigureOut">
              <a:rPr lang="ru-RU" smtClean="0"/>
              <a:pPr/>
              <a:t>17.12.2009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58BE4D0-4697-47F6-9F81-ED725A68688D}" type="slidenum">
              <a:rPr lang="ru-RU" smtClean="0"/>
              <a:pPr/>
              <a:t>‹#›</a:t>
            </a:fld>
            <a:endParaRPr lang="ru-RU"/>
          </a:p>
        </p:txBody>
      </p:sp>
    </p:spTree>
    <p:extLst>
      <p:ext uri="{BB962C8B-B14F-4D97-AF65-F5344CB8AC3E}">
        <p14:creationId xmlns="" xmlns:p14="http://schemas.microsoft.com/office/powerpoint/2010/main" val="2812780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14F9E5-4ED2-4745-B514-2381537F43B1}" type="datetimeFigureOut">
              <a:rPr lang="ru-RU" smtClean="0"/>
              <a:pPr/>
              <a:t>17.12.2009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BE4D0-4697-47F6-9F81-ED725A68688D}" type="slidenum">
              <a:rPr lang="ru-RU" smtClean="0"/>
              <a:pPr/>
              <a:t>‹#›</a:t>
            </a:fld>
            <a:endParaRPr lang="ru-RU"/>
          </a:p>
        </p:txBody>
      </p:sp>
    </p:spTree>
    <p:extLst>
      <p:ext uri="{BB962C8B-B14F-4D97-AF65-F5344CB8AC3E}">
        <p14:creationId xmlns="" xmlns:p14="http://schemas.microsoft.com/office/powerpoint/2010/main" val="290477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rgbClr val="00B0F0"/>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1371599" y="2660072"/>
            <a:ext cx="9578035" cy="1486525"/>
          </a:xfrm>
          <a:prstGeom prst="rect">
            <a:avLst/>
          </a:prstGeom>
          <a:noFill/>
        </p:spPr>
        <p:txBody>
          <a:bodyPr wrap="none" lIns="91440" tIns="45720" rIns="91440" bIns="45720">
            <a:prstTxWarp prst="textPlain">
              <a:avLst/>
            </a:prstTxWarp>
            <a:spAutoFit/>
          </a:bodyPr>
          <a:lstStyle/>
          <a:p>
            <a:pPr algn="ctr"/>
            <a:r>
              <a:rPr lang="kk-KZ" sz="5400" b="0" i="1" cap="none" spc="0"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Құқығым бар.....</a:t>
            </a:r>
            <a:endParaRPr lang="ru-RU" sz="5400" b="0" i="1"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159793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rgbClr val="00B0F0"/>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971550" y="143618"/>
            <a:ext cx="9615487" cy="6604885"/>
          </a:xfrm>
          <a:prstGeom prst="rect">
            <a:avLst/>
          </a:prstGeom>
        </p:spPr>
        <p:txBody>
          <a:bodyPr wrap="square">
            <a:spAutoFit/>
          </a:bodyPr>
          <a:lstStyle/>
          <a:p>
            <a:pPr algn="ctr">
              <a:lnSpc>
                <a:spcPct val="115000"/>
              </a:lnSpc>
              <a:spcAft>
                <a:spcPts val="0"/>
              </a:spcAft>
            </a:pPr>
            <a:r>
              <a:rPr lang="kk-KZ"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Балалар сендер не істеуге құқылысыңдар?    </a:t>
            </a:r>
            <a:r>
              <a:rPr lang="kk-KZ"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Өмір сүруге</a:t>
            </a:r>
            <a:br>
              <a:rPr lang="kk-KZ"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Ата-тегін алуға</a:t>
            </a:r>
            <a:br>
              <a:rPr lang="kk-KZ"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Отбасында тәрбиеленуге</a:t>
            </a:r>
            <a:br>
              <a:rPr lang="kk-KZ"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Жеке бас бостандығына</a:t>
            </a:r>
            <a:br>
              <a:rPr lang="kk-KZ"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Азаматтық алуға</a:t>
            </a:r>
            <a:br>
              <a:rPr lang="kk-KZ"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Білім алуға</a:t>
            </a:r>
            <a:br>
              <a:rPr lang="kk-KZ"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Баспана алуға</a:t>
            </a:r>
            <a:br>
              <a:rPr lang="kk-KZ"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Дүние мүлікке</a:t>
            </a:r>
            <a:br>
              <a:rPr lang="kk-KZ"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Демалуға</a:t>
            </a:r>
            <a:br>
              <a:rPr lang="kk-KZ"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Денсаулықты сақтауға</a:t>
            </a:r>
            <a:br>
              <a:rPr lang="kk-KZ"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Сөз бостандығына</a:t>
            </a:r>
            <a:r>
              <a:rPr lang="kk-KZ"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kk-KZ"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kk-KZ"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Қоғамдық жұмыстарға араласуға</a:t>
            </a:r>
            <a:endParaRPr lang="ru-RU"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094086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151535" y="390389"/>
            <a:ext cx="9174243" cy="707886"/>
          </a:xfrm>
          <a:prstGeom prst="rect">
            <a:avLst/>
          </a:prstGeom>
          <a:noFill/>
        </p:spPr>
        <p:txBody>
          <a:bodyPr wrap="none" lIns="91440" tIns="45720" rIns="91440" bIns="45720">
            <a:spAutoFit/>
          </a:bodyPr>
          <a:lstStyle/>
          <a:p>
            <a:pPr algn="ctr"/>
            <a:r>
              <a:rPr kumimoji="0" lang="ru-RU" sz="4000" b="1" i="0" u="none" strike="noStrike" cap="none" spc="0" normalizeH="0" baseline="0"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pitchFamily="34" charset="0"/>
                <a:ea typeface="Times New Roman" pitchFamily="18" charset="0"/>
              </a:rPr>
              <a:t>«Өмірдегі құндылықтар” жаттығуы</a:t>
            </a:r>
            <a:endParaRPr lang="ru-RU" sz="40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026" name="Rectangle 2"/>
          <p:cNvSpPr>
            <a:spLocks noChangeArrowheads="1"/>
          </p:cNvSpPr>
          <p:nvPr/>
        </p:nvSpPr>
        <p:spPr bwMode="auto">
          <a:xfrm>
            <a:off x="985838" y="1643063"/>
            <a:ext cx="10215562"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kk-KZ"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Барысы: </a:t>
            </a:r>
            <a:r>
              <a:rPr kumimoji="0" lang="kk-KZ"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Қатысушылар ақ қағазды бес бөлікке бөліп, өздеріне құнды болған бес нәрсені жазады.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Мысалы</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ата-анам</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отбасым</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ұялы телефоным</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т.б. Осы бес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параққа жеке-жеке</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жазып</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шығады</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Енді</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қағазды бүктейді.</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Сосын</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соңғысынан бастап</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жерге</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тастап</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отырады</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Әр қайсысысын тастағанда қандай сезімдесіз</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деп</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сұрап отырамыз</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Енді</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сіздерде</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ешқайсысыда жоқ қандай сезімдесіз</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Енді</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сізге</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соны</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біреулер</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жерден</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алыңыз.</a:t>
            </a:r>
            <a:endPar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28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t>
            </a:r>
            <a:r>
              <a:rPr kumimoji="0" lang="ru-RU" sz="28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Қандай сезімдесіз</a:t>
            </a:r>
            <a:r>
              <a:rPr kumimoji="0" lang="ru-RU"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28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85167" y="381297"/>
            <a:ext cx="10361106" cy="923330"/>
          </a:xfrm>
          <a:prstGeom prst="rect">
            <a:avLst/>
          </a:prstGeom>
          <a:noFill/>
        </p:spPr>
        <p:txBody>
          <a:bodyPr wrap="none" lIns="91440" tIns="45720" rIns="91440" bIns="45720">
            <a:spAutoFit/>
          </a:bodyPr>
          <a:lstStyle/>
          <a:p>
            <a:pPr algn="ctr"/>
            <a:r>
              <a:rPr lang="kk-KZ"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Көк, қызыл, сары ауыл” ойыны</a:t>
            </a:r>
            <a:endParaRPr lang="ru-RU"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5" name="TextBox 4"/>
          <p:cNvSpPr txBox="1"/>
          <p:nvPr/>
        </p:nvSpPr>
        <p:spPr>
          <a:xfrm>
            <a:off x="1000125" y="1628775"/>
            <a:ext cx="10499638" cy="3046988"/>
          </a:xfrm>
          <a:prstGeom prst="rect">
            <a:avLst/>
          </a:prstGeom>
          <a:noFill/>
        </p:spPr>
        <p:txBody>
          <a:bodyPr wrap="square" rtlCol="0">
            <a:spAutoFit/>
          </a:bodyPr>
          <a:lstStyle/>
          <a:p>
            <a:r>
              <a:rPr lang="kk-KZ" sz="2400" dirty="0" smtClean="0">
                <a:latin typeface="Times New Roman" pitchFamily="18" charset="0"/>
                <a:cs typeface="Times New Roman" pitchFamily="18" charset="0"/>
              </a:rPr>
              <a:t>Жер енді ғана жаратылған, адамдар бір-бірімен дос, бауыр болыпты, бір-бірінен еш нәрсені аямапты. Бір күні аспаннан түрлы түсті, ленталар түсіпті де адамдар үлгергенінше  бірі қызылын, бірі көгін, енді сарысын алыпты. Күндердің күнінде қатты жел тұрыпты да қызыл лента алғандар қызыл, көк, сарлы алғандар ауыл ауыл болыпты. Біраз уақыттан соң әр ауыл достықты ұмытыпты. Көк ауылда су бар, азық жоқ, қызыл ауылда азық бар , су жоқ, сары ауылда азықта, суда бар, от жоқ. Енді қалай өмір сүруге болады, не істейсіңдер?</a:t>
            </a:r>
            <a:endParaRPr lang="ru-RU" sz="2400"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59528" y="362680"/>
            <a:ext cx="7689272" cy="646331"/>
          </a:xfrm>
          <a:prstGeom prst="rect">
            <a:avLst/>
          </a:prstGeom>
          <a:noFill/>
        </p:spPr>
        <p:txBody>
          <a:bodyPr wrap="square" lIns="91440" tIns="45720" rIns="91440" bIns="45720">
            <a:spAutoFit/>
          </a:bodyPr>
          <a:lstStyle/>
          <a:p>
            <a:pPr algn="ctr"/>
            <a:r>
              <a:rPr lang="kk-KZ" sz="36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“Арманға бірге жетейік” ойыны</a:t>
            </a:r>
            <a:endParaRPr lang="ru-RU" sz="36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5" name="TextBox 4"/>
          <p:cNvSpPr txBox="1"/>
          <p:nvPr/>
        </p:nvSpPr>
        <p:spPr>
          <a:xfrm>
            <a:off x="1579418" y="1440873"/>
            <a:ext cx="9767455" cy="3046988"/>
          </a:xfrm>
          <a:prstGeom prst="rect">
            <a:avLst/>
          </a:prstGeom>
          <a:noFill/>
        </p:spPr>
        <p:txBody>
          <a:bodyPr wrap="square" rtlCol="0">
            <a:spAutoFit/>
          </a:bodyPr>
          <a:lstStyle/>
          <a:p>
            <a:r>
              <a:rPr lang="kk-KZ" sz="3200" dirty="0" smtClean="0">
                <a:latin typeface="Times New Roman" pitchFamily="18" charset="0"/>
                <a:cs typeface="Times New Roman" pitchFamily="18" charset="0"/>
              </a:rPr>
              <a:t>Шеңбер болып тұрамыз. Колымыздағы лентаны жоғары лақтырып “арманға бірге жетеміз” сөзін айтамыз. Лентаны жоғары көтеріп, қолымызды бір шапалақтап лентаны лақтырамыз . Қолымызды екі рет шапалақтап лентаны қағып аламыз. Лентаны оданда жоғары лақтырып бір айналып, қағып аламыз.</a:t>
            </a:r>
            <a:endParaRPr lang="ru-RU" sz="3200"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rgbClr val="00B0F0"/>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3" name="Прямоугольник 2"/>
          <p:cNvSpPr/>
          <p:nvPr/>
        </p:nvSpPr>
        <p:spPr>
          <a:xfrm>
            <a:off x="1185863" y="700088"/>
            <a:ext cx="9501187" cy="4993675"/>
          </a:xfrm>
          <a:prstGeom prst="rect">
            <a:avLst/>
          </a:prstGeom>
        </p:spPr>
        <p:txBody>
          <a:bodyPr wrap="square">
            <a:spAutoFit/>
          </a:bodyPr>
          <a:lstStyle/>
          <a:p>
            <a:pPr>
              <a:lnSpc>
                <a:spcPts val="1470"/>
              </a:lnSpc>
              <a:spcAft>
                <a:spcPts val="0"/>
              </a:spcAft>
            </a:pPr>
            <a:r>
              <a:rPr lang="kk-KZ"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ҚОРЫТЫНДЫЛАУ</a:t>
            </a:r>
            <a:r>
              <a:rPr lang="kk-KZ"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nSpc>
                <a:spcPts val="1470"/>
              </a:lnSpc>
              <a:spcAft>
                <a:spcPts val="0"/>
              </a:spcAft>
            </a:pP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ts val="1470"/>
              </a:lnSpc>
              <a:spcAft>
                <a:spcPts val="0"/>
              </a:spcAft>
            </a:pPr>
            <a:r>
              <a:rPr lang="kk-KZ" sz="2400" dirty="0">
                <a:solidFill>
                  <a:srgbClr val="000000"/>
                </a:solidFill>
                <a:latin typeface="Times New Roman" pitchFamily="18" charset="0"/>
                <a:ea typeface="Times New Roman" panose="02020603050405020304" pitchFamily="18" charset="0"/>
                <a:cs typeface="Times New Roman" pitchFamily="18" charset="0"/>
              </a:rPr>
              <a:t>Құқың бар: күл,ойна ,шаттанып білім ал</a:t>
            </a:r>
            <a:r>
              <a:rPr lang="kk-KZ" sz="2400" dirty="0" smtClean="0">
                <a:solidFill>
                  <a:srgbClr val="000000"/>
                </a:solidFill>
                <a:latin typeface="Times New Roman" pitchFamily="18" charset="0"/>
                <a:ea typeface="Times New Roman" panose="02020603050405020304" pitchFamily="18" charset="0"/>
                <a:cs typeface="Times New Roman" pitchFamily="18" charset="0"/>
              </a:rPr>
              <a:t>.</a:t>
            </a:r>
          </a:p>
          <a:p>
            <a:pPr>
              <a:lnSpc>
                <a:spcPts val="1470"/>
              </a:lnSpc>
              <a:spcAft>
                <a:spcPts val="0"/>
              </a:spcAft>
            </a:pPr>
            <a:endParaRPr lang="ru-RU" sz="2400" dirty="0">
              <a:latin typeface="Times New Roman" pitchFamily="18" charset="0"/>
              <a:ea typeface="Calibri" panose="020F0502020204030204" pitchFamily="34" charset="0"/>
              <a:cs typeface="Times New Roman" pitchFamily="18" charset="0"/>
            </a:endParaRPr>
          </a:p>
          <a:p>
            <a:pPr>
              <a:lnSpc>
                <a:spcPts val="1470"/>
              </a:lnSpc>
              <a:spcAft>
                <a:spcPts val="0"/>
              </a:spcAft>
            </a:pPr>
            <a:r>
              <a:rPr lang="kk-KZ" sz="2400" dirty="0">
                <a:solidFill>
                  <a:srgbClr val="000000"/>
                </a:solidFill>
                <a:latin typeface="Times New Roman" pitchFamily="18" charset="0"/>
                <a:ea typeface="Times New Roman" panose="02020603050405020304" pitchFamily="18" charset="0"/>
                <a:cs typeface="Times New Roman" pitchFamily="18" charset="0"/>
              </a:rPr>
              <a:t>Құқың бар:табиғат сырларын біліп </a:t>
            </a:r>
            <a:r>
              <a:rPr lang="kk-KZ" sz="2400" dirty="0" smtClean="0">
                <a:solidFill>
                  <a:srgbClr val="000000"/>
                </a:solidFill>
                <a:latin typeface="Times New Roman" pitchFamily="18" charset="0"/>
                <a:ea typeface="Times New Roman" panose="02020603050405020304" pitchFamily="18" charset="0"/>
                <a:cs typeface="Times New Roman" pitchFamily="18" charset="0"/>
              </a:rPr>
              <a:t>ал</a:t>
            </a:r>
          </a:p>
          <a:p>
            <a:pPr>
              <a:lnSpc>
                <a:spcPts val="1470"/>
              </a:lnSpc>
              <a:spcAft>
                <a:spcPts val="0"/>
              </a:spcAft>
            </a:pPr>
            <a:endParaRPr lang="ru-RU" sz="2400" dirty="0">
              <a:latin typeface="Times New Roman" pitchFamily="18" charset="0"/>
              <a:ea typeface="Calibri" panose="020F0502020204030204" pitchFamily="34" charset="0"/>
              <a:cs typeface="Times New Roman" pitchFamily="18" charset="0"/>
            </a:endParaRPr>
          </a:p>
          <a:p>
            <a:pPr>
              <a:lnSpc>
                <a:spcPts val="1470"/>
              </a:lnSpc>
              <a:spcAft>
                <a:spcPts val="0"/>
              </a:spcAft>
            </a:pPr>
            <a:r>
              <a:rPr lang="ru-RU" sz="2400" dirty="0">
                <a:solidFill>
                  <a:srgbClr val="000000"/>
                </a:solidFill>
                <a:latin typeface="Times New Roman" pitchFamily="18" charset="0"/>
                <a:ea typeface="Times New Roman" panose="02020603050405020304" pitchFamily="18" charset="0"/>
                <a:cs typeface="Times New Roman" pitchFamily="18" charset="0"/>
              </a:rPr>
              <a:t>Химик бол, </a:t>
            </a:r>
            <a:r>
              <a:rPr lang="ru-RU" sz="2400" dirty="0" err="1">
                <a:solidFill>
                  <a:srgbClr val="000000"/>
                </a:solidFill>
                <a:latin typeface="Times New Roman" pitchFamily="18" charset="0"/>
                <a:ea typeface="Times New Roman" panose="02020603050405020304" pitchFamily="18" charset="0"/>
                <a:cs typeface="Times New Roman" pitchFamily="18" charset="0"/>
              </a:rPr>
              <a:t>ғалым </a:t>
            </a:r>
            <a:r>
              <a:rPr lang="ru-RU" sz="2400" dirty="0">
                <a:solidFill>
                  <a:srgbClr val="000000"/>
                </a:solidFill>
                <a:latin typeface="Times New Roman" pitchFamily="18" charset="0"/>
                <a:ea typeface="Times New Roman" panose="02020603050405020304" pitchFamily="18" charset="0"/>
                <a:cs typeface="Times New Roman" pitchFamily="18" charset="0"/>
              </a:rPr>
              <a:t>бол, </a:t>
            </a:r>
            <a:r>
              <a:rPr lang="ru-RU" sz="2400" dirty="0" err="1">
                <a:solidFill>
                  <a:srgbClr val="000000"/>
                </a:solidFill>
                <a:latin typeface="Times New Roman" pitchFamily="18" charset="0"/>
                <a:ea typeface="Times New Roman" panose="02020603050405020304" pitchFamily="18" charset="0"/>
                <a:cs typeface="Times New Roman" pitchFamily="18" charset="0"/>
              </a:rPr>
              <a:t>пайдалы</a:t>
            </a:r>
            <a:r>
              <a:rPr lang="ru-RU" sz="2400" dirty="0">
                <a:solidFill>
                  <a:srgbClr val="000000"/>
                </a:solidFill>
                <a:latin typeface="Times New Roman" pitchFamily="18" charset="0"/>
                <a:ea typeface="Times New Roman" panose="02020603050405020304" pitchFamily="18" charset="0"/>
                <a:cs typeface="Times New Roman" pitchFamily="18" charset="0"/>
              </a:rPr>
              <a:t> </a:t>
            </a:r>
            <a:r>
              <a:rPr lang="ru-RU" sz="2400" dirty="0" err="1">
                <a:solidFill>
                  <a:srgbClr val="000000"/>
                </a:solidFill>
                <a:latin typeface="Times New Roman" pitchFamily="18" charset="0"/>
                <a:ea typeface="Times New Roman" panose="02020603050405020304" pitchFamily="18" charset="0"/>
                <a:cs typeface="Times New Roman" pitchFamily="18" charset="0"/>
              </a:rPr>
              <a:t>еңбек ет</a:t>
            </a:r>
            <a:r>
              <a:rPr lang="ru-RU" sz="2400" dirty="0" smtClean="0">
                <a:solidFill>
                  <a:srgbClr val="000000"/>
                </a:solidFill>
                <a:latin typeface="Times New Roman" pitchFamily="18" charset="0"/>
                <a:ea typeface="Times New Roman" panose="02020603050405020304" pitchFamily="18" charset="0"/>
                <a:cs typeface="Times New Roman" pitchFamily="18" charset="0"/>
              </a:rPr>
              <a:t>,</a:t>
            </a:r>
          </a:p>
          <a:p>
            <a:pPr>
              <a:lnSpc>
                <a:spcPts val="1470"/>
              </a:lnSpc>
              <a:spcAft>
                <a:spcPts val="0"/>
              </a:spcAft>
            </a:pPr>
            <a:endParaRPr lang="ru-RU" sz="2400" dirty="0">
              <a:latin typeface="Times New Roman" pitchFamily="18" charset="0"/>
              <a:ea typeface="Calibri" panose="020F0502020204030204" pitchFamily="34" charset="0"/>
              <a:cs typeface="Times New Roman" pitchFamily="18" charset="0"/>
            </a:endParaRPr>
          </a:p>
          <a:p>
            <a:pPr>
              <a:lnSpc>
                <a:spcPts val="1470"/>
              </a:lnSpc>
              <a:spcAft>
                <a:spcPts val="0"/>
              </a:spcAft>
            </a:pPr>
            <a:r>
              <a:rPr lang="ru-RU" sz="2400" dirty="0" err="1">
                <a:solidFill>
                  <a:srgbClr val="000000"/>
                </a:solidFill>
                <a:latin typeface="Times New Roman" pitchFamily="18" charset="0"/>
                <a:ea typeface="Times New Roman" panose="02020603050405020304" pitchFamily="18" charset="0"/>
                <a:cs typeface="Times New Roman" pitchFamily="18" charset="0"/>
              </a:rPr>
              <a:t>Халқың </a:t>
            </a:r>
            <a:r>
              <a:rPr lang="ru-RU" sz="2400" dirty="0">
                <a:solidFill>
                  <a:srgbClr val="000000"/>
                </a:solidFill>
                <a:latin typeface="Times New Roman" pitchFamily="18" charset="0"/>
                <a:ea typeface="Times New Roman" panose="02020603050405020304" pitchFamily="18" charset="0"/>
                <a:cs typeface="Times New Roman" pitchFamily="18" charset="0"/>
              </a:rPr>
              <a:t>да </a:t>
            </a:r>
            <a:r>
              <a:rPr lang="ru-RU" sz="2400" dirty="0" err="1">
                <a:solidFill>
                  <a:srgbClr val="000000"/>
                </a:solidFill>
                <a:latin typeface="Times New Roman" pitchFamily="18" charset="0"/>
                <a:ea typeface="Times New Roman" panose="02020603050405020304" pitchFamily="18" charset="0"/>
                <a:cs typeface="Times New Roman" pitchFamily="18" charset="0"/>
              </a:rPr>
              <a:t>құрметтеп</a:t>
            </a:r>
            <a:r>
              <a:rPr lang="ru-RU" sz="2400" dirty="0">
                <a:solidFill>
                  <a:srgbClr val="000000"/>
                </a:solidFill>
                <a:latin typeface="Times New Roman" pitchFamily="18" charset="0"/>
                <a:ea typeface="Times New Roman" panose="02020603050405020304" pitchFamily="18" charset="0"/>
                <a:cs typeface="Times New Roman" pitchFamily="18" charset="0"/>
              </a:rPr>
              <a:t>, </a:t>
            </a:r>
            <a:r>
              <a:rPr lang="ru-RU" sz="2400" dirty="0" err="1">
                <a:solidFill>
                  <a:srgbClr val="000000"/>
                </a:solidFill>
                <a:latin typeface="Times New Roman" pitchFamily="18" charset="0"/>
                <a:ea typeface="Times New Roman" panose="02020603050405020304" pitchFamily="18" charset="0"/>
                <a:cs typeface="Times New Roman" pitchFamily="18" charset="0"/>
              </a:rPr>
              <a:t>достарың қызығар</a:t>
            </a:r>
            <a:r>
              <a:rPr lang="ru-RU" sz="2400" dirty="0" smtClean="0">
                <a:solidFill>
                  <a:srgbClr val="000000"/>
                </a:solidFill>
                <a:latin typeface="Times New Roman" pitchFamily="18" charset="0"/>
                <a:ea typeface="Times New Roman" panose="02020603050405020304" pitchFamily="18" charset="0"/>
                <a:cs typeface="Times New Roman" pitchFamily="18" charset="0"/>
              </a:rPr>
              <a:t>.</a:t>
            </a:r>
          </a:p>
          <a:p>
            <a:pPr>
              <a:lnSpc>
                <a:spcPts val="1470"/>
              </a:lnSpc>
              <a:spcAft>
                <a:spcPts val="0"/>
              </a:spcAft>
            </a:pPr>
            <a:endParaRPr lang="ru-RU" sz="2400" dirty="0">
              <a:latin typeface="Times New Roman" pitchFamily="18" charset="0"/>
              <a:ea typeface="Calibri" panose="020F0502020204030204" pitchFamily="34" charset="0"/>
              <a:cs typeface="Times New Roman" pitchFamily="18" charset="0"/>
            </a:endParaRPr>
          </a:p>
          <a:p>
            <a:pPr>
              <a:lnSpc>
                <a:spcPts val="1470"/>
              </a:lnSpc>
              <a:spcAft>
                <a:spcPts val="0"/>
              </a:spcAft>
            </a:pPr>
            <a:r>
              <a:rPr lang="ru-RU" sz="2400" dirty="0" err="1">
                <a:solidFill>
                  <a:srgbClr val="000000"/>
                </a:solidFill>
                <a:latin typeface="Times New Roman" pitchFamily="18" charset="0"/>
                <a:ea typeface="Times New Roman" panose="02020603050405020304" pitchFamily="18" charset="0"/>
                <a:cs typeface="Times New Roman" pitchFamily="18" charset="0"/>
              </a:rPr>
              <a:t>Құқың жоқ гүлдерді, көк шөпті жұлуға</a:t>
            </a:r>
            <a:r>
              <a:rPr lang="ru-RU" sz="2400" dirty="0" err="1" smtClean="0">
                <a:solidFill>
                  <a:srgbClr val="000000"/>
                </a:solidFill>
                <a:latin typeface="Times New Roman" pitchFamily="18" charset="0"/>
                <a:ea typeface="Times New Roman" panose="02020603050405020304" pitchFamily="18" charset="0"/>
                <a:cs typeface="Times New Roman" pitchFamily="18" charset="0"/>
              </a:rPr>
              <a:t>,</a:t>
            </a:r>
            <a:endParaRPr lang="ru-RU" sz="2400" dirty="0" smtClean="0">
              <a:solidFill>
                <a:srgbClr val="000000"/>
              </a:solidFill>
              <a:latin typeface="Times New Roman" pitchFamily="18" charset="0"/>
              <a:ea typeface="Times New Roman" panose="02020603050405020304" pitchFamily="18" charset="0"/>
              <a:cs typeface="Times New Roman" pitchFamily="18" charset="0"/>
            </a:endParaRPr>
          </a:p>
          <a:p>
            <a:pPr>
              <a:lnSpc>
                <a:spcPts val="1470"/>
              </a:lnSpc>
              <a:spcAft>
                <a:spcPts val="0"/>
              </a:spcAft>
            </a:pPr>
            <a:endParaRPr lang="ru-RU" sz="2400" dirty="0">
              <a:latin typeface="Times New Roman" pitchFamily="18" charset="0"/>
              <a:ea typeface="Calibri" panose="020F0502020204030204" pitchFamily="34" charset="0"/>
              <a:cs typeface="Times New Roman" pitchFamily="18" charset="0"/>
            </a:endParaRPr>
          </a:p>
          <a:p>
            <a:pPr>
              <a:lnSpc>
                <a:spcPts val="1470"/>
              </a:lnSpc>
              <a:spcAft>
                <a:spcPts val="0"/>
              </a:spcAft>
            </a:pPr>
            <a:r>
              <a:rPr lang="ru-RU" sz="2400" dirty="0" err="1">
                <a:solidFill>
                  <a:srgbClr val="000000"/>
                </a:solidFill>
                <a:latin typeface="Times New Roman" pitchFamily="18" charset="0"/>
                <a:ea typeface="Times New Roman" panose="02020603050405020304" pitchFamily="18" charset="0"/>
                <a:cs typeface="Times New Roman" pitchFamily="18" charset="0"/>
              </a:rPr>
              <a:t>Құқың жоқ құстардың ұясын бұзуға</a:t>
            </a:r>
            <a:r>
              <a:rPr lang="ru-RU" sz="2400" dirty="0" err="1" smtClean="0">
                <a:solidFill>
                  <a:srgbClr val="000000"/>
                </a:solidFill>
                <a:latin typeface="Times New Roman" pitchFamily="18" charset="0"/>
                <a:ea typeface="Times New Roman" panose="02020603050405020304" pitchFamily="18" charset="0"/>
                <a:cs typeface="Times New Roman" pitchFamily="18" charset="0"/>
              </a:rPr>
              <a:t>.</a:t>
            </a:r>
            <a:endParaRPr lang="ru-RU" sz="2400" dirty="0" smtClean="0">
              <a:solidFill>
                <a:srgbClr val="000000"/>
              </a:solidFill>
              <a:latin typeface="Times New Roman" pitchFamily="18" charset="0"/>
              <a:ea typeface="Times New Roman" panose="02020603050405020304" pitchFamily="18" charset="0"/>
              <a:cs typeface="Times New Roman" pitchFamily="18" charset="0"/>
            </a:endParaRPr>
          </a:p>
          <a:p>
            <a:pPr>
              <a:lnSpc>
                <a:spcPts val="1470"/>
              </a:lnSpc>
              <a:spcAft>
                <a:spcPts val="0"/>
              </a:spcAft>
            </a:pPr>
            <a:endParaRPr lang="ru-RU" sz="2400" dirty="0">
              <a:latin typeface="Times New Roman" pitchFamily="18" charset="0"/>
              <a:ea typeface="Calibri" panose="020F0502020204030204" pitchFamily="34" charset="0"/>
              <a:cs typeface="Times New Roman" pitchFamily="18" charset="0"/>
            </a:endParaRPr>
          </a:p>
          <a:p>
            <a:pPr>
              <a:lnSpc>
                <a:spcPts val="1470"/>
              </a:lnSpc>
              <a:spcAft>
                <a:spcPts val="0"/>
              </a:spcAft>
            </a:pPr>
            <a:r>
              <a:rPr lang="ru-RU" sz="2400" dirty="0" err="1">
                <a:solidFill>
                  <a:srgbClr val="000000"/>
                </a:solidFill>
                <a:latin typeface="Times New Roman" pitchFamily="18" charset="0"/>
                <a:ea typeface="Times New Roman" panose="02020603050405020304" pitchFamily="18" charset="0"/>
                <a:cs typeface="Times New Roman" pitchFamily="18" charset="0"/>
              </a:rPr>
              <a:t>Құқың</a:t>
            </a:r>
            <a:r>
              <a:rPr lang="ru-RU" sz="2400" dirty="0">
                <a:solidFill>
                  <a:srgbClr val="000000"/>
                </a:solidFill>
                <a:latin typeface="Times New Roman" pitchFamily="18" charset="0"/>
                <a:ea typeface="Times New Roman" panose="02020603050405020304" pitchFamily="18" charset="0"/>
                <a:cs typeface="Times New Roman" pitchFamily="18" charset="0"/>
              </a:rPr>
              <a:t> </a:t>
            </a:r>
            <a:r>
              <a:rPr lang="ru-RU" sz="2400" dirty="0" err="1">
                <a:solidFill>
                  <a:srgbClr val="000000"/>
                </a:solidFill>
                <a:latin typeface="Times New Roman" pitchFamily="18" charset="0"/>
                <a:ea typeface="Times New Roman" panose="02020603050405020304" pitchFamily="18" charset="0"/>
                <a:cs typeface="Times New Roman" pitchFamily="18" charset="0"/>
              </a:rPr>
              <a:t>жоқ</a:t>
            </a:r>
            <a:r>
              <a:rPr lang="ru-RU" sz="2400" dirty="0">
                <a:solidFill>
                  <a:srgbClr val="000000"/>
                </a:solidFill>
                <a:latin typeface="Times New Roman" pitchFamily="18" charset="0"/>
                <a:ea typeface="Times New Roman" panose="02020603050405020304" pitchFamily="18" charset="0"/>
                <a:cs typeface="Times New Roman" pitchFamily="18" charset="0"/>
              </a:rPr>
              <a:t> </a:t>
            </a:r>
            <a:r>
              <a:rPr lang="ru-RU" sz="2400" dirty="0" err="1">
                <a:solidFill>
                  <a:srgbClr val="000000"/>
                </a:solidFill>
                <a:latin typeface="Times New Roman" pitchFamily="18" charset="0"/>
                <a:ea typeface="Times New Roman" panose="02020603050405020304" pitchFamily="18" charset="0"/>
                <a:cs typeface="Times New Roman" pitchFamily="18" charset="0"/>
              </a:rPr>
              <a:t>тәртіпсіз</a:t>
            </a:r>
            <a:r>
              <a:rPr lang="ru-RU" sz="2400" dirty="0">
                <a:solidFill>
                  <a:srgbClr val="000000"/>
                </a:solidFill>
                <a:latin typeface="Times New Roman" pitchFamily="18" charset="0"/>
                <a:ea typeface="Times New Roman" panose="02020603050405020304" pitchFamily="18" charset="0"/>
                <a:cs typeface="Times New Roman" pitchFamily="18" charset="0"/>
              </a:rPr>
              <a:t>, </a:t>
            </a:r>
            <a:r>
              <a:rPr lang="ru-RU" sz="2400" dirty="0" err="1">
                <a:solidFill>
                  <a:srgbClr val="000000"/>
                </a:solidFill>
                <a:latin typeface="Times New Roman" pitchFamily="18" charset="0"/>
                <a:ea typeface="Times New Roman" panose="02020603050405020304" pitchFamily="18" charset="0"/>
                <a:cs typeface="Times New Roman" pitchFamily="18" charset="0"/>
              </a:rPr>
              <a:t>қатыгез</a:t>
            </a:r>
            <a:r>
              <a:rPr lang="ru-RU" sz="2400" dirty="0">
                <a:solidFill>
                  <a:srgbClr val="000000"/>
                </a:solidFill>
                <a:latin typeface="Times New Roman" pitchFamily="18" charset="0"/>
                <a:ea typeface="Times New Roman" panose="02020603050405020304" pitchFamily="18" charset="0"/>
                <a:cs typeface="Times New Roman" pitchFamily="18" charset="0"/>
              </a:rPr>
              <a:t> бала </a:t>
            </a:r>
            <a:r>
              <a:rPr lang="ru-RU" sz="2400" dirty="0" err="1">
                <a:solidFill>
                  <a:srgbClr val="000000"/>
                </a:solidFill>
                <a:latin typeface="Times New Roman" pitchFamily="18" charset="0"/>
                <a:ea typeface="Times New Roman" panose="02020603050405020304" pitchFamily="18" charset="0"/>
                <a:cs typeface="Times New Roman" pitchFamily="18" charset="0"/>
              </a:rPr>
              <a:t>боп</a:t>
            </a:r>
            <a:r>
              <a:rPr lang="ru-RU" sz="2400" dirty="0">
                <a:solidFill>
                  <a:srgbClr val="000000"/>
                </a:solidFill>
                <a:latin typeface="Times New Roman" pitchFamily="18" charset="0"/>
                <a:ea typeface="Times New Roman" panose="02020603050405020304" pitchFamily="18" charset="0"/>
                <a:cs typeface="Times New Roman" pitchFamily="18" charset="0"/>
              </a:rPr>
              <a:t>,</a:t>
            </a:r>
            <a:endParaRPr lang="ru-RU" sz="2400" dirty="0">
              <a:latin typeface="Times New Roman" pitchFamily="18" charset="0"/>
              <a:ea typeface="Calibri" panose="020F0502020204030204" pitchFamily="34" charset="0"/>
              <a:cs typeface="Times New Roman" pitchFamily="18" charset="0"/>
            </a:endParaRPr>
          </a:p>
          <a:p>
            <a:pPr>
              <a:spcAft>
                <a:spcPts val="0"/>
              </a:spcAft>
            </a:pPr>
            <a:r>
              <a:rPr lang="ru-RU" sz="2400" dirty="0" err="1">
                <a:solidFill>
                  <a:srgbClr val="000000"/>
                </a:solidFill>
                <a:latin typeface="Times New Roman" pitchFamily="18" charset="0"/>
                <a:ea typeface="Times New Roman" panose="02020603050405020304" pitchFamily="18" charset="0"/>
                <a:cs typeface="Times New Roman" pitchFamily="18" charset="0"/>
              </a:rPr>
              <a:t>Халқыңның</a:t>
            </a:r>
            <a:r>
              <a:rPr lang="ru-RU" sz="2400" dirty="0">
                <a:solidFill>
                  <a:srgbClr val="000000"/>
                </a:solidFill>
                <a:latin typeface="Times New Roman" pitchFamily="18" charset="0"/>
                <a:ea typeface="Times New Roman" panose="02020603050405020304" pitchFamily="18" charset="0"/>
                <a:cs typeface="Times New Roman" pitchFamily="18" charset="0"/>
              </a:rPr>
              <a:t> </a:t>
            </a:r>
            <a:r>
              <a:rPr lang="ru-RU" sz="2400" dirty="0" err="1">
                <a:solidFill>
                  <a:srgbClr val="000000"/>
                </a:solidFill>
                <a:latin typeface="Times New Roman" pitchFamily="18" charset="0"/>
                <a:ea typeface="Times New Roman" panose="02020603050405020304" pitchFamily="18" charset="0"/>
                <a:cs typeface="Times New Roman" pitchFamily="18" charset="0"/>
              </a:rPr>
              <a:t>алдында</a:t>
            </a:r>
            <a:r>
              <a:rPr lang="ru-RU" sz="2400" dirty="0">
                <a:solidFill>
                  <a:srgbClr val="000000"/>
                </a:solidFill>
                <a:latin typeface="Times New Roman" pitchFamily="18" charset="0"/>
                <a:ea typeface="Times New Roman" panose="02020603050405020304" pitchFamily="18" charset="0"/>
                <a:cs typeface="Times New Roman" pitchFamily="18" charset="0"/>
              </a:rPr>
              <a:t> </a:t>
            </a:r>
            <a:r>
              <a:rPr lang="ru-RU" sz="2400" dirty="0" err="1">
                <a:solidFill>
                  <a:srgbClr val="000000"/>
                </a:solidFill>
                <a:latin typeface="Times New Roman" pitchFamily="18" charset="0"/>
                <a:ea typeface="Times New Roman" panose="02020603050405020304" pitchFamily="18" charset="0"/>
                <a:cs typeface="Times New Roman" pitchFamily="18" charset="0"/>
              </a:rPr>
              <a:t>қызарып</a:t>
            </a:r>
            <a:r>
              <a:rPr lang="ru-RU" sz="2400" dirty="0">
                <a:solidFill>
                  <a:srgbClr val="000000"/>
                </a:solidFill>
                <a:latin typeface="Times New Roman" pitchFamily="18" charset="0"/>
                <a:ea typeface="Times New Roman" panose="02020603050405020304" pitchFamily="18" charset="0"/>
                <a:cs typeface="Times New Roman" pitchFamily="18" charset="0"/>
              </a:rPr>
              <a:t> </a:t>
            </a:r>
            <a:r>
              <a:rPr lang="ru-RU" sz="2400" dirty="0" err="1">
                <a:solidFill>
                  <a:srgbClr val="000000"/>
                </a:solidFill>
                <a:latin typeface="Times New Roman" pitchFamily="18" charset="0"/>
                <a:ea typeface="Times New Roman" panose="02020603050405020304" pitchFamily="18" charset="0"/>
                <a:cs typeface="Times New Roman" pitchFamily="18" charset="0"/>
              </a:rPr>
              <a:t>тұруға</a:t>
            </a:r>
            <a:r>
              <a:rPr lang="ru-RU" sz="2400" dirty="0">
                <a:solidFill>
                  <a:srgbClr val="000000"/>
                </a:solidFill>
                <a:latin typeface="Times New Roman" pitchFamily="18" charset="0"/>
                <a:ea typeface="Times New Roman" panose="02020603050405020304" pitchFamily="18" charset="0"/>
                <a:cs typeface="Times New Roman" pitchFamily="18" charset="0"/>
              </a:rPr>
              <a:t>. –</a:t>
            </a:r>
            <a:r>
              <a:rPr lang="ru-RU" sz="2400" dirty="0" err="1">
                <a:solidFill>
                  <a:srgbClr val="000000"/>
                </a:solidFill>
                <a:latin typeface="Times New Roman" pitchFamily="18" charset="0"/>
                <a:ea typeface="Times New Roman" panose="02020603050405020304" pitchFamily="18" charset="0"/>
                <a:cs typeface="Times New Roman" pitchFamily="18" charset="0"/>
              </a:rPr>
              <a:t>дей</a:t>
            </a:r>
            <a:r>
              <a:rPr lang="ru-RU" sz="2400" dirty="0">
                <a:solidFill>
                  <a:srgbClr val="000000"/>
                </a:solidFill>
                <a:latin typeface="Times New Roman" pitchFamily="18" charset="0"/>
                <a:ea typeface="Times New Roman" panose="02020603050405020304" pitchFamily="18" charset="0"/>
                <a:cs typeface="Times New Roman" pitchFamily="18" charset="0"/>
              </a:rPr>
              <a:t> </a:t>
            </a:r>
            <a:r>
              <a:rPr lang="ru-RU" sz="2400" dirty="0" err="1">
                <a:solidFill>
                  <a:srgbClr val="000000"/>
                </a:solidFill>
                <a:latin typeface="Times New Roman" pitchFamily="18" charset="0"/>
                <a:ea typeface="Times New Roman" panose="02020603050405020304" pitchFamily="18" charset="0"/>
                <a:cs typeface="Times New Roman" pitchFamily="18" charset="0"/>
              </a:rPr>
              <a:t>келе</a:t>
            </a:r>
            <a:r>
              <a:rPr lang="ru-RU" sz="2400" dirty="0">
                <a:solidFill>
                  <a:srgbClr val="000000"/>
                </a:solidFill>
                <a:latin typeface="Times New Roman" pitchFamily="18" charset="0"/>
                <a:ea typeface="Times New Roman" panose="02020603050405020304" pitchFamily="18" charset="0"/>
                <a:cs typeface="Times New Roman" pitchFamily="18" charset="0"/>
              </a:rPr>
              <a:t> </a:t>
            </a:r>
            <a:r>
              <a:rPr lang="ru-RU" sz="2400" dirty="0" err="1">
                <a:solidFill>
                  <a:srgbClr val="000000"/>
                </a:solidFill>
                <a:latin typeface="Times New Roman" pitchFamily="18" charset="0"/>
                <a:ea typeface="Times New Roman" panose="02020603050405020304" pitchFamily="18" charset="0"/>
                <a:cs typeface="Times New Roman" pitchFamily="18" charset="0"/>
              </a:rPr>
              <a:t>біз</a:t>
            </a:r>
            <a:r>
              <a:rPr lang="ru-RU" sz="2400" dirty="0">
                <a:solidFill>
                  <a:srgbClr val="000000"/>
                </a:solidFill>
                <a:latin typeface="Times New Roman" pitchFamily="18" charset="0"/>
                <a:ea typeface="Times New Roman" panose="02020603050405020304" pitchFamily="18" charset="0"/>
                <a:cs typeface="Times New Roman" pitchFamily="18" charset="0"/>
              </a:rPr>
              <a:t> </a:t>
            </a:r>
            <a:r>
              <a:rPr lang="ru-RU" sz="2400" dirty="0" err="1">
                <a:solidFill>
                  <a:srgbClr val="000000"/>
                </a:solidFill>
                <a:latin typeface="Times New Roman" pitchFamily="18" charset="0"/>
                <a:ea typeface="Times New Roman" panose="02020603050405020304" pitchFamily="18" charset="0"/>
                <a:cs typeface="Times New Roman" pitchFamily="18" charset="0"/>
              </a:rPr>
              <a:t>бүгін</a:t>
            </a:r>
            <a:r>
              <a:rPr lang="ru-RU" sz="2400" dirty="0">
                <a:solidFill>
                  <a:srgbClr val="000000"/>
                </a:solidFill>
                <a:latin typeface="Times New Roman" pitchFamily="18" charset="0"/>
                <a:ea typeface="Times New Roman" panose="02020603050405020304" pitchFamily="18" charset="0"/>
                <a:cs typeface="Times New Roman" pitchFamily="18" charset="0"/>
              </a:rPr>
              <a:t> </a:t>
            </a:r>
            <a:r>
              <a:rPr lang="ru-RU" sz="2400" dirty="0" err="1">
                <a:solidFill>
                  <a:srgbClr val="000000"/>
                </a:solidFill>
                <a:latin typeface="Times New Roman" pitchFamily="18" charset="0"/>
                <a:ea typeface="Times New Roman" panose="02020603050405020304" pitchFamily="18" charset="0"/>
                <a:cs typeface="Times New Roman" pitchFamily="18" charset="0"/>
              </a:rPr>
              <a:t>өз</a:t>
            </a:r>
            <a:r>
              <a:rPr lang="ru-RU" sz="2400" dirty="0">
                <a:solidFill>
                  <a:srgbClr val="000000"/>
                </a:solidFill>
                <a:latin typeface="Times New Roman" pitchFamily="18" charset="0"/>
                <a:ea typeface="Times New Roman" panose="02020603050405020304" pitchFamily="18" charset="0"/>
                <a:cs typeface="Times New Roman" pitchFamily="18" charset="0"/>
              </a:rPr>
              <a:t> </a:t>
            </a:r>
            <a:r>
              <a:rPr lang="ru-RU" sz="2400" dirty="0" err="1">
                <a:solidFill>
                  <a:srgbClr val="000000"/>
                </a:solidFill>
                <a:latin typeface="Times New Roman" pitchFamily="18" charset="0"/>
                <a:ea typeface="Times New Roman" panose="02020603050405020304" pitchFamily="18" charset="0"/>
                <a:cs typeface="Times New Roman" pitchFamily="18" charset="0"/>
              </a:rPr>
              <a:t>құқығымыз</a:t>
            </a:r>
            <a:r>
              <a:rPr lang="ru-RU" sz="2400" dirty="0">
                <a:solidFill>
                  <a:srgbClr val="000000"/>
                </a:solidFill>
                <a:latin typeface="Times New Roman" pitchFamily="18" charset="0"/>
                <a:ea typeface="Times New Roman" panose="02020603050405020304" pitchFamily="18" charset="0"/>
                <a:cs typeface="Times New Roman" pitchFamily="18" charset="0"/>
              </a:rPr>
              <a:t> </a:t>
            </a:r>
            <a:r>
              <a:rPr lang="ru-RU" sz="2400" dirty="0" err="1">
                <a:solidFill>
                  <a:srgbClr val="000000"/>
                </a:solidFill>
                <a:latin typeface="Times New Roman" pitchFamily="18" charset="0"/>
                <a:ea typeface="Times New Roman" panose="02020603050405020304" pitchFamily="18" charset="0"/>
                <a:cs typeface="Times New Roman" pitchFamily="18" charset="0"/>
              </a:rPr>
              <a:t>жайлы</a:t>
            </a:r>
            <a:r>
              <a:rPr lang="ru-RU" sz="2400" dirty="0">
                <a:solidFill>
                  <a:srgbClr val="000000"/>
                </a:solidFill>
                <a:latin typeface="Times New Roman" pitchFamily="18" charset="0"/>
                <a:ea typeface="Times New Roman" panose="02020603050405020304" pitchFamily="18" charset="0"/>
                <a:cs typeface="Times New Roman" pitchFamily="18" charset="0"/>
              </a:rPr>
              <a:t> ой </a:t>
            </a:r>
            <a:r>
              <a:rPr lang="ru-RU" sz="2400" dirty="0" err="1">
                <a:solidFill>
                  <a:srgbClr val="000000"/>
                </a:solidFill>
                <a:latin typeface="Times New Roman" pitchFamily="18" charset="0"/>
                <a:ea typeface="Times New Roman" panose="02020603050405020304" pitchFamily="18" charset="0"/>
                <a:cs typeface="Times New Roman" pitchFamily="18" charset="0"/>
              </a:rPr>
              <a:t>түйдік</a:t>
            </a:r>
            <a:r>
              <a:rPr lang="ru-RU" sz="2400" dirty="0">
                <a:solidFill>
                  <a:srgbClr val="000000"/>
                </a:solidFill>
                <a:latin typeface="Times New Roman" pitchFamily="18" charset="0"/>
                <a:ea typeface="Times New Roman" panose="02020603050405020304" pitchFamily="18" charset="0"/>
                <a:cs typeface="Times New Roman" pitchFamily="18" charset="0"/>
              </a:rPr>
              <a:t>. </a:t>
            </a:r>
            <a:r>
              <a:rPr lang="ru-RU" sz="2400" dirty="0" err="1">
                <a:solidFill>
                  <a:srgbClr val="000000"/>
                </a:solidFill>
                <a:latin typeface="Times New Roman" pitchFamily="18" charset="0"/>
                <a:ea typeface="Times New Roman" panose="02020603050405020304" pitchFamily="18" charset="0"/>
                <a:cs typeface="Times New Roman" pitchFamily="18" charset="0"/>
              </a:rPr>
              <a:t>Б.Момышұлы</a:t>
            </a:r>
            <a:r>
              <a:rPr lang="ru-RU" sz="2400" dirty="0">
                <a:solidFill>
                  <a:srgbClr val="000000"/>
                </a:solidFill>
                <a:latin typeface="Times New Roman" pitchFamily="18" charset="0"/>
                <a:ea typeface="Times New Roman" panose="02020603050405020304" pitchFamily="18" charset="0"/>
                <a:cs typeface="Times New Roman" pitchFamily="18" charset="0"/>
              </a:rPr>
              <a:t> </a:t>
            </a:r>
            <a:r>
              <a:rPr lang="ru-RU" sz="2400" dirty="0" err="1">
                <a:solidFill>
                  <a:srgbClr val="000000"/>
                </a:solidFill>
                <a:latin typeface="Times New Roman" pitchFamily="18" charset="0"/>
                <a:ea typeface="Times New Roman" panose="02020603050405020304" pitchFamily="18" charset="0"/>
                <a:cs typeface="Times New Roman" pitchFamily="18" charset="0"/>
              </a:rPr>
              <a:t>атамыз</a:t>
            </a:r>
            <a:r>
              <a:rPr lang="ru-RU" sz="2400" dirty="0">
                <a:solidFill>
                  <a:srgbClr val="000000"/>
                </a:solidFill>
                <a:latin typeface="Times New Roman" pitchFamily="18" charset="0"/>
                <a:ea typeface="Times New Roman" panose="02020603050405020304" pitchFamily="18" charset="0"/>
                <a:cs typeface="Times New Roman" pitchFamily="18" charset="0"/>
              </a:rPr>
              <a:t> «</a:t>
            </a:r>
            <a:r>
              <a:rPr lang="ru-RU" sz="2400" dirty="0" err="1">
                <a:solidFill>
                  <a:srgbClr val="000000"/>
                </a:solidFill>
                <a:latin typeface="Times New Roman" pitchFamily="18" charset="0"/>
                <a:ea typeface="Times New Roman" panose="02020603050405020304" pitchFamily="18" charset="0"/>
                <a:cs typeface="Times New Roman" pitchFamily="18" charset="0"/>
              </a:rPr>
              <a:t>Азамат</a:t>
            </a:r>
            <a:r>
              <a:rPr lang="ru-RU" sz="2400" dirty="0">
                <a:solidFill>
                  <a:srgbClr val="000000"/>
                </a:solidFill>
                <a:latin typeface="Times New Roman" pitchFamily="18" charset="0"/>
                <a:ea typeface="Times New Roman" panose="02020603050405020304" pitchFamily="18" charset="0"/>
                <a:cs typeface="Times New Roman" pitchFamily="18" charset="0"/>
              </a:rPr>
              <a:t> </a:t>
            </a:r>
            <a:r>
              <a:rPr lang="ru-RU" sz="2400" dirty="0" err="1">
                <a:solidFill>
                  <a:srgbClr val="000000"/>
                </a:solidFill>
                <a:latin typeface="Times New Roman" pitchFamily="18" charset="0"/>
                <a:ea typeface="Times New Roman" panose="02020603050405020304" pitchFamily="18" charset="0"/>
                <a:cs typeface="Times New Roman" pitchFamily="18" charset="0"/>
              </a:rPr>
              <a:t>жолы</a:t>
            </a:r>
            <a:r>
              <a:rPr lang="ru-RU" sz="2400" dirty="0">
                <a:solidFill>
                  <a:srgbClr val="000000"/>
                </a:solidFill>
                <a:latin typeface="Times New Roman" pitchFamily="18" charset="0"/>
                <a:ea typeface="Times New Roman" panose="02020603050405020304" pitchFamily="18" charset="0"/>
                <a:cs typeface="Times New Roman" pitchFamily="18" charset="0"/>
              </a:rPr>
              <a:t>-ар </a:t>
            </a:r>
            <a:r>
              <a:rPr lang="ru-RU" sz="2400" dirty="0" err="1">
                <a:solidFill>
                  <a:srgbClr val="000000"/>
                </a:solidFill>
                <a:latin typeface="Times New Roman" pitchFamily="18" charset="0"/>
                <a:ea typeface="Times New Roman" panose="02020603050405020304" pitchFamily="18" charset="0"/>
                <a:cs typeface="Times New Roman" pitchFamily="18" charset="0"/>
              </a:rPr>
              <a:t>жолы</a:t>
            </a:r>
            <a:r>
              <a:rPr lang="ru-RU" sz="2400" dirty="0">
                <a:solidFill>
                  <a:srgbClr val="000000"/>
                </a:solidFill>
                <a:latin typeface="Times New Roman" pitchFamily="18" charset="0"/>
                <a:ea typeface="Times New Roman" panose="02020603050405020304" pitchFamily="18" charset="0"/>
                <a:cs typeface="Times New Roman" pitchFamily="18" charset="0"/>
              </a:rPr>
              <a:t>» </a:t>
            </a:r>
            <a:r>
              <a:rPr lang="ru-RU" sz="2400" dirty="0" err="1">
                <a:solidFill>
                  <a:srgbClr val="000000"/>
                </a:solidFill>
                <a:latin typeface="Times New Roman" pitchFamily="18" charset="0"/>
                <a:ea typeface="Times New Roman" panose="02020603050405020304" pitchFamily="18" charset="0"/>
                <a:cs typeface="Times New Roman" pitchFamily="18" charset="0"/>
              </a:rPr>
              <a:t>деп</a:t>
            </a:r>
            <a:r>
              <a:rPr lang="ru-RU" sz="2400" dirty="0">
                <a:solidFill>
                  <a:srgbClr val="000000"/>
                </a:solidFill>
                <a:latin typeface="Times New Roman" pitchFamily="18" charset="0"/>
                <a:ea typeface="Times New Roman" panose="02020603050405020304" pitchFamily="18" charset="0"/>
                <a:cs typeface="Times New Roman" pitchFamily="18" charset="0"/>
              </a:rPr>
              <a:t> </a:t>
            </a:r>
            <a:r>
              <a:rPr lang="ru-RU" sz="2400" dirty="0" err="1">
                <a:solidFill>
                  <a:srgbClr val="000000"/>
                </a:solidFill>
                <a:latin typeface="Times New Roman" pitchFamily="18" charset="0"/>
                <a:ea typeface="Times New Roman" panose="02020603050405020304" pitchFamily="18" charset="0"/>
                <a:cs typeface="Times New Roman" pitchFamily="18" charset="0"/>
              </a:rPr>
              <a:t>айтқандай,ешкімнің</a:t>
            </a:r>
            <a:r>
              <a:rPr lang="ru-RU" sz="2400" dirty="0">
                <a:solidFill>
                  <a:srgbClr val="000000"/>
                </a:solidFill>
                <a:latin typeface="Times New Roman" pitchFamily="18" charset="0"/>
                <a:ea typeface="Times New Roman" panose="02020603050405020304" pitchFamily="18" charset="0"/>
                <a:cs typeface="Times New Roman" pitchFamily="18" charset="0"/>
              </a:rPr>
              <a:t> ала </a:t>
            </a:r>
            <a:r>
              <a:rPr lang="ru-RU" sz="2400" dirty="0" err="1">
                <a:solidFill>
                  <a:srgbClr val="000000"/>
                </a:solidFill>
                <a:latin typeface="Times New Roman" pitchFamily="18" charset="0"/>
                <a:ea typeface="Times New Roman" panose="02020603050405020304" pitchFamily="18" charset="0"/>
                <a:cs typeface="Times New Roman" pitchFamily="18" charset="0"/>
              </a:rPr>
              <a:t>жібін</a:t>
            </a:r>
            <a:r>
              <a:rPr lang="ru-RU" sz="2400" dirty="0">
                <a:solidFill>
                  <a:srgbClr val="000000"/>
                </a:solidFill>
                <a:latin typeface="Times New Roman" pitchFamily="18" charset="0"/>
                <a:ea typeface="Times New Roman" panose="02020603050405020304" pitchFamily="18" charset="0"/>
                <a:cs typeface="Times New Roman" pitchFamily="18" charset="0"/>
              </a:rPr>
              <a:t> </a:t>
            </a:r>
            <a:r>
              <a:rPr lang="ru-RU" sz="2400" dirty="0" err="1">
                <a:solidFill>
                  <a:srgbClr val="000000"/>
                </a:solidFill>
                <a:latin typeface="Times New Roman" pitchFamily="18" charset="0"/>
                <a:ea typeface="Times New Roman" panose="02020603050405020304" pitchFamily="18" charset="0"/>
                <a:cs typeface="Times New Roman" pitchFamily="18" charset="0"/>
              </a:rPr>
              <a:t>аттамай,өз</a:t>
            </a:r>
            <a:r>
              <a:rPr lang="ru-RU" sz="2400" dirty="0">
                <a:solidFill>
                  <a:srgbClr val="000000"/>
                </a:solidFill>
                <a:latin typeface="Times New Roman" pitchFamily="18" charset="0"/>
                <a:ea typeface="Times New Roman" panose="02020603050405020304" pitchFamily="18" charset="0"/>
                <a:cs typeface="Times New Roman" pitchFamily="18" charset="0"/>
              </a:rPr>
              <a:t> </a:t>
            </a:r>
            <a:r>
              <a:rPr lang="ru-RU" sz="2400" dirty="0" err="1">
                <a:solidFill>
                  <a:srgbClr val="000000"/>
                </a:solidFill>
                <a:latin typeface="Times New Roman" pitchFamily="18" charset="0"/>
                <a:ea typeface="Times New Roman" panose="02020603050405020304" pitchFamily="18" charset="0"/>
                <a:cs typeface="Times New Roman" pitchFamily="18" charset="0"/>
              </a:rPr>
              <a:t>құқығымыздыда,өзгенің</a:t>
            </a:r>
            <a:r>
              <a:rPr lang="ru-RU" sz="2400" dirty="0">
                <a:solidFill>
                  <a:srgbClr val="000000"/>
                </a:solidFill>
                <a:latin typeface="Times New Roman" pitchFamily="18" charset="0"/>
                <a:ea typeface="Times New Roman" panose="02020603050405020304" pitchFamily="18" charset="0"/>
                <a:cs typeface="Times New Roman" pitchFamily="18" charset="0"/>
              </a:rPr>
              <a:t> </a:t>
            </a:r>
            <a:r>
              <a:rPr lang="ru-RU" sz="2400" dirty="0" err="1">
                <a:solidFill>
                  <a:srgbClr val="000000"/>
                </a:solidFill>
                <a:latin typeface="Times New Roman" pitchFamily="18" charset="0"/>
                <a:ea typeface="Times New Roman" panose="02020603050405020304" pitchFamily="18" charset="0"/>
                <a:cs typeface="Times New Roman" pitchFamily="18" charset="0"/>
              </a:rPr>
              <a:t>құқығын</a:t>
            </a:r>
            <a:r>
              <a:rPr lang="ru-RU" sz="2400" dirty="0">
                <a:solidFill>
                  <a:srgbClr val="000000"/>
                </a:solidFill>
                <a:latin typeface="Times New Roman" pitchFamily="18" charset="0"/>
                <a:ea typeface="Times New Roman" panose="02020603050405020304" pitchFamily="18" charset="0"/>
                <a:cs typeface="Times New Roman" pitchFamily="18" charset="0"/>
              </a:rPr>
              <a:t> да </a:t>
            </a:r>
            <a:r>
              <a:rPr lang="ru-RU" sz="2400" dirty="0" err="1">
                <a:solidFill>
                  <a:srgbClr val="000000"/>
                </a:solidFill>
                <a:latin typeface="Times New Roman" pitchFamily="18" charset="0"/>
                <a:ea typeface="Times New Roman" panose="02020603050405020304" pitchFamily="18" charset="0"/>
                <a:cs typeface="Times New Roman" pitchFamily="18" charset="0"/>
              </a:rPr>
              <a:t>бұзбай,тәуелсіз</a:t>
            </a:r>
            <a:r>
              <a:rPr lang="ru-RU" sz="2400" dirty="0">
                <a:solidFill>
                  <a:srgbClr val="000000"/>
                </a:solidFill>
                <a:latin typeface="Times New Roman" pitchFamily="18" charset="0"/>
                <a:ea typeface="Times New Roman" panose="02020603050405020304" pitchFamily="18" charset="0"/>
                <a:cs typeface="Times New Roman" pitchFamily="18" charset="0"/>
              </a:rPr>
              <a:t> </a:t>
            </a:r>
            <a:r>
              <a:rPr lang="ru-RU" sz="2400" dirty="0" err="1">
                <a:solidFill>
                  <a:srgbClr val="000000"/>
                </a:solidFill>
                <a:latin typeface="Times New Roman" pitchFamily="18" charset="0"/>
                <a:ea typeface="Times New Roman" panose="02020603050405020304" pitchFamily="18" charset="0"/>
                <a:cs typeface="Times New Roman" pitchFamily="18" charset="0"/>
              </a:rPr>
              <a:t>еліміздің</a:t>
            </a:r>
            <a:r>
              <a:rPr lang="ru-RU" sz="2400" dirty="0">
                <a:solidFill>
                  <a:srgbClr val="000000"/>
                </a:solidFill>
                <a:latin typeface="Times New Roman" pitchFamily="18" charset="0"/>
                <a:ea typeface="Times New Roman" panose="02020603050405020304" pitchFamily="18" charset="0"/>
                <a:cs typeface="Times New Roman" pitchFamily="18" charset="0"/>
              </a:rPr>
              <a:t> </a:t>
            </a:r>
            <a:r>
              <a:rPr lang="ru-RU" sz="2400" dirty="0" err="1">
                <a:solidFill>
                  <a:srgbClr val="000000"/>
                </a:solidFill>
                <a:latin typeface="Times New Roman" pitchFamily="18" charset="0"/>
                <a:ea typeface="Times New Roman" panose="02020603050405020304" pitchFamily="18" charset="0"/>
                <a:cs typeface="Times New Roman" pitchFamily="18" charset="0"/>
              </a:rPr>
              <a:t>арқа</a:t>
            </a:r>
            <a:r>
              <a:rPr lang="ru-RU" sz="2400" dirty="0">
                <a:solidFill>
                  <a:srgbClr val="000000"/>
                </a:solidFill>
                <a:latin typeface="Times New Roman" pitchFamily="18" charset="0"/>
                <a:ea typeface="Times New Roman" panose="02020603050405020304" pitchFamily="18" charset="0"/>
                <a:cs typeface="Times New Roman" pitchFamily="18" charset="0"/>
              </a:rPr>
              <a:t> </a:t>
            </a:r>
            <a:r>
              <a:rPr lang="ru-RU" sz="2400" dirty="0" err="1">
                <a:solidFill>
                  <a:srgbClr val="000000"/>
                </a:solidFill>
                <a:latin typeface="Times New Roman" pitchFamily="18" charset="0"/>
                <a:ea typeface="Times New Roman" panose="02020603050405020304" pitchFamily="18" charset="0"/>
                <a:cs typeface="Times New Roman" pitchFamily="18" charset="0"/>
              </a:rPr>
              <a:t>сүйер</a:t>
            </a:r>
            <a:r>
              <a:rPr lang="ru-RU" sz="2400" dirty="0">
                <a:solidFill>
                  <a:srgbClr val="000000"/>
                </a:solidFill>
                <a:latin typeface="Times New Roman" pitchFamily="18" charset="0"/>
                <a:ea typeface="Times New Roman" panose="02020603050405020304" pitchFamily="18" charset="0"/>
                <a:cs typeface="Times New Roman" pitchFamily="18" charset="0"/>
              </a:rPr>
              <a:t> </a:t>
            </a:r>
            <a:r>
              <a:rPr lang="ru-RU" sz="2400" dirty="0" err="1">
                <a:solidFill>
                  <a:srgbClr val="000000"/>
                </a:solidFill>
                <a:latin typeface="Times New Roman" pitchFamily="18" charset="0"/>
                <a:ea typeface="Times New Roman" panose="02020603050405020304" pitchFamily="18" charset="0"/>
                <a:cs typeface="Times New Roman" pitchFamily="18" charset="0"/>
              </a:rPr>
              <a:t>айбынды,ақылды</a:t>
            </a:r>
            <a:r>
              <a:rPr lang="ru-RU" sz="2400" dirty="0">
                <a:solidFill>
                  <a:srgbClr val="000000"/>
                </a:solidFill>
                <a:latin typeface="Times New Roman" pitchFamily="18" charset="0"/>
                <a:ea typeface="Times New Roman" panose="02020603050405020304" pitchFamily="18" charset="0"/>
                <a:cs typeface="Times New Roman" pitchFamily="18" charset="0"/>
              </a:rPr>
              <a:t> </a:t>
            </a:r>
            <a:r>
              <a:rPr lang="ru-RU" sz="2400" dirty="0" err="1">
                <a:solidFill>
                  <a:srgbClr val="000000"/>
                </a:solidFill>
                <a:latin typeface="Times New Roman" pitchFamily="18" charset="0"/>
                <a:ea typeface="Times New Roman" panose="02020603050405020304" pitchFamily="18" charset="0"/>
                <a:cs typeface="Times New Roman" pitchFamily="18" charset="0"/>
              </a:rPr>
              <a:t>ұл-қызы</a:t>
            </a:r>
            <a:r>
              <a:rPr lang="ru-RU" sz="2400" dirty="0">
                <a:solidFill>
                  <a:srgbClr val="000000"/>
                </a:solidFill>
                <a:latin typeface="Times New Roman" pitchFamily="18" charset="0"/>
                <a:ea typeface="Times New Roman" panose="02020603050405020304" pitchFamily="18" charset="0"/>
                <a:cs typeface="Times New Roman" pitchFamily="18" charset="0"/>
              </a:rPr>
              <a:t> </a:t>
            </a:r>
            <a:r>
              <a:rPr lang="ru-RU" sz="2400" dirty="0" err="1">
                <a:solidFill>
                  <a:srgbClr val="000000"/>
                </a:solidFill>
                <a:latin typeface="Times New Roman" pitchFamily="18" charset="0"/>
                <a:ea typeface="Times New Roman" panose="02020603050405020304" pitchFamily="18" charset="0"/>
                <a:cs typeface="Times New Roman" pitchFamily="18" charset="0"/>
              </a:rPr>
              <a:t>болып</a:t>
            </a:r>
            <a:r>
              <a:rPr lang="ru-RU" sz="2400" dirty="0">
                <a:solidFill>
                  <a:srgbClr val="000000"/>
                </a:solidFill>
                <a:latin typeface="Times New Roman" pitchFamily="18" charset="0"/>
                <a:ea typeface="Times New Roman" panose="02020603050405020304" pitchFamily="18" charset="0"/>
                <a:cs typeface="Times New Roman" pitchFamily="18" charset="0"/>
              </a:rPr>
              <a:t> </a:t>
            </a:r>
            <a:r>
              <a:rPr lang="ru-RU" sz="2400" dirty="0" err="1">
                <a:solidFill>
                  <a:srgbClr val="000000"/>
                </a:solidFill>
                <a:latin typeface="Times New Roman" pitchFamily="18" charset="0"/>
                <a:ea typeface="Times New Roman" panose="02020603050405020304" pitchFamily="18" charset="0"/>
                <a:cs typeface="Times New Roman" pitchFamily="18" charset="0"/>
              </a:rPr>
              <a:t>өсейік</a:t>
            </a:r>
            <a:r>
              <a:rPr lang="ru-RU" sz="2400" dirty="0">
                <a:solidFill>
                  <a:srgbClr val="000000"/>
                </a:solidFill>
                <a:latin typeface="Times New Roman" pitchFamily="18" charset="0"/>
                <a:ea typeface="Times New Roman" panose="02020603050405020304" pitchFamily="18" charset="0"/>
                <a:cs typeface="Times New Roman" pitchFamily="18" charset="0"/>
              </a:rPr>
              <a:t>!</a:t>
            </a:r>
            <a: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ru-RU"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6171065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Асылан\Рабочий стол\факизат калиева психолог керек\23-24 суреттер3\WhatsApp Image 2023-03-01 at 10.35.48.jpeg"/>
          <p:cNvPicPr>
            <a:picLocks noChangeAspect="1" noChangeArrowheads="1"/>
          </p:cNvPicPr>
          <p:nvPr/>
        </p:nvPicPr>
        <p:blipFill>
          <a:blip r:embed="rId2" cstate="print"/>
          <a:srcRect/>
          <a:stretch>
            <a:fillRect/>
          </a:stretch>
        </p:blipFill>
        <p:spPr bwMode="auto">
          <a:xfrm>
            <a:off x="2376056" y="3546764"/>
            <a:ext cx="1835726" cy="2256974"/>
          </a:xfrm>
          <a:prstGeom prst="rect">
            <a:avLst/>
          </a:prstGeom>
          <a:noFill/>
        </p:spPr>
      </p:pic>
      <p:pic>
        <p:nvPicPr>
          <p:cNvPr id="1027" name="Picture 3" descr="C:\Documents and Settings\Асылан\Рабочий стол\факизат калиева психолог керек\23-24 суреттер3\WhatsApp Image 2023-03-01 at 10.35.48 (1).jpeg"/>
          <p:cNvPicPr>
            <a:picLocks noChangeAspect="1" noChangeArrowheads="1"/>
          </p:cNvPicPr>
          <p:nvPr/>
        </p:nvPicPr>
        <p:blipFill>
          <a:blip r:embed="rId3" cstate="print"/>
          <a:srcRect/>
          <a:stretch>
            <a:fillRect/>
          </a:stretch>
        </p:blipFill>
        <p:spPr bwMode="auto">
          <a:xfrm>
            <a:off x="401783" y="3629891"/>
            <a:ext cx="1676399" cy="2189017"/>
          </a:xfrm>
          <a:prstGeom prst="rect">
            <a:avLst/>
          </a:prstGeom>
          <a:noFill/>
        </p:spPr>
      </p:pic>
      <p:pic>
        <p:nvPicPr>
          <p:cNvPr id="1031" name="Picture 7" descr="C:\Documents and Settings\Асылан\Рабочий стол\факизат калиева психолог керек\23-24 суреттер3\WhatsApp Image 2023-03-01 at 10.35.44.jpeg"/>
          <p:cNvPicPr>
            <a:picLocks noChangeAspect="1" noChangeArrowheads="1"/>
          </p:cNvPicPr>
          <p:nvPr/>
        </p:nvPicPr>
        <p:blipFill>
          <a:blip r:embed="rId4"/>
          <a:srcRect/>
          <a:stretch>
            <a:fillRect/>
          </a:stretch>
        </p:blipFill>
        <p:spPr bwMode="auto">
          <a:xfrm>
            <a:off x="6448426" y="3557588"/>
            <a:ext cx="2138362" cy="2208067"/>
          </a:xfrm>
          <a:prstGeom prst="rect">
            <a:avLst/>
          </a:prstGeom>
          <a:noFill/>
        </p:spPr>
      </p:pic>
      <p:pic>
        <p:nvPicPr>
          <p:cNvPr id="1032" name="Picture 8" descr="C:\Documents and Settings\Асылан\Рабочий стол\факизат калиева психолог керек\23-24 суреттер3\WhatsApp Image 2023-03-01 at 10.35.44 (1).jpeg"/>
          <p:cNvPicPr>
            <a:picLocks noChangeAspect="1" noChangeArrowheads="1"/>
          </p:cNvPicPr>
          <p:nvPr/>
        </p:nvPicPr>
        <p:blipFill>
          <a:blip r:embed="rId5"/>
          <a:srcRect/>
          <a:stretch>
            <a:fillRect/>
          </a:stretch>
        </p:blipFill>
        <p:spPr bwMode="auto">
          <a:xfrm>
            <a:off x="8943975" y="3557589"/>
            <a:ext cx="2571750" cy="2171700"/>
          </a:xfrm>
          <a:prstGeom prst="rect">
            <a:avLst/>
          </a:prstGeom>
          <a:noFill/>
        </p:spPr>
      </p:pic>
      <p:pic>
        <p:nvPicPr>
          <p:cNvPr id="1033" name="Picture 9" descr="C:\Documents and Settings\Асылан\Рабочий стол\факизат калиева психолог керек\23-24 суреттер3\WhatsApp Image 2023-03-01 at 10.35.44 (2).jpeg"/>
          <p:cNvPicPr>
            <a:picLocks noChangeAspect="1" noChangeArrowheads="1"/>
          </p:cNvPicPr>
          <p:nvPr/>
        </p:nvPicPr>
        <p:blipFill>
          <a:blip r:embed="rId6" cstate="print"/>
          <a:srcRect/>
          <a:stretch>
            <a:fillRect/>
          </a:stretch>
        </p:blipFill>
        <p:spPr bwMode="auto">
          <a:xfrm>
            <a:off x="4419167" y="3632489"/>
            <a:ext cx="1856510" cy="2133599"/>
          </a:xfrm>
          <a:prstGeom prst="rect">
            <a:avLst/>
          </a:prstGeom>
          <a:noFill/>
        </p:spPr>
      </p:pic>
      <p:pic>
        <p:nvPicPr>
          <p:cNvPr id="1035" name="Picture 11" descr="C:\Documents and Settings\Асылан\Рабочий стол\факизат калиева психолог керек\23-24 суреттер3\WhatsApp Image 2023-03-01 at 10.35.45 (1).jpeg"/>
          <p:cNvPicPr>
            <a:picLocks noChangeAspect="1" noChangeArrowheads="1"/>
          </p:cNvPicPr>
          <p:nvPr/>
        </p:nvPicPr>
        <p:blipFill>
          <a:blip r:embed="rId7"/>
          <a:srcRect/>
          <a:stretch>
            <a:fillRect/>
          </a:stretch>
        </p:blipFill>
        <p:spPr bwMode="auto">
          <a:xfrm>
            <a:off x="8681605" y="777585"/>
            <a:ext cx="2140528" cy="2353541"/>
          </a:xfrm>
          <a:prstGeom prst="rect">
            <a:avLst/>
          </a:prstGeom>
          <a:noFill/>
        </p:spPr>
      </p:pic>
      <p:pic>
        <p:nvPicPr>
          <p:cNvPr id="1036" name="Picture 12" descr="C:\Documents and Settings\Асылан\Рабочий стол\факизат калиева психолог керек\23-24 суреттер3\WhatsApp Image 2023-03-01 at 10.35.46.jpeg"/>
          <p:cNvPicPr>
            <a:picLocks noChangeAspect="1" noChangeArrowheads="1"/>
          </p:cNvPicPr>
          <p:nvPr/>
        </p:nvPicPr>
        <p:blipFill>
          <a:blip r:embed="rId8"/>
          <a:srcRect/>
          <a:stretch>
            <a:fillRect/>
          </a:stretch>
        </p:blipFill>
        <p:spPr bwMode="auto">
          <a:xfrm>
            <a:off x="5617586" y="700088"/>
            <a:ext cx="2376054" cy="2399865"/>
          </a:xfrm>
          <a:prstGeom prst="rect">
            <a:avLst/>
          </a:prstGeom>
          <a:noFill/>
        </p:spPr>
      </p:pic>
      <p:pic>
        <p:nvPicPr>
          <p:cNvPr id="1037" name="Picture 13" descr="C:\Documents and Settings\Асылан\Рабочий стол\факизат калиева психолог керек\23-24 суреттер3\WhatsApp Image 2023-03-01 at 10.35.46 (1).jpeg"/>
          <p:cNvPicPr>
            <a:picLocks noChangeAspect="1" noChangeArrowheads="1"/>
          </p:cNvPicPr>
          <p:nvPr/>
        </p:nvPicPr>
        <p:blipFill>
          <a:blip r:embed="rId9"/>
          <a:srcRect/>
          <a:stretch>
            <a:fillRect/>
          </a:stretch>
        </p:blipFill>
        <p:spPr bwMode="auto">
          <a:xfrm>
            <a:off x="3105149" y="685800"/>
            <a:ext cx="2057401" cy="2439264"/>
          </a:xfrm>
          <a:prstGeom prst="rect">
            <a:avLst/>
          </a:prstGeom>
          <a:noFill/>
        </p:spPr>
      </p:pic>
      <p:pic>
        <p:nvPicPr>
          <p:cNvPr id="1038" name="Picture 14" descr="C:\Documents and Settings\Асылан\Рабочий стол\факизат калиева психолог керек\23-24 суреттер3\WhatsApp Image 2023-03-01 at 10.35.46 (2).jpeg"/>
          <p:cNvPicPr>
            <a:picLocks noChangeAspect="1" noChangeArrowheads="1"/>
          </p:cNvPicPr>
          <p:nvPr/>
        </p:nvPicPr>
        <p:blipFill>
          <a:blip r:embed="rId10"/>
          <a:srcRect/>
          <a:stretch>
            <a:fillRect/>
          </a:stretch>
        </p:blipFill>
        <p:spPr bwMode="auto">
          <a:xfrm>
            <a:off x="727366" y="653167"/>
            <a:ext cx="2001548" cy="251952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Асылан\Рабочий стол\факизат калиева психолог керек\23-24 суреттер3\WhatsApp Image 2023-03-01 at 10.35.53.jpeg"/>
          <p:cNvPicPr>
            <a:picLocks noChangeAspect="1" noChangeArrowheads="1"/>
          </p:cNvPicPr>
          <p:nvPr/>
        </p:nvPicPr>
        <p:blipFill>
          <a:blip r:embed="rId2"/>
          <a:srcRect/>
          <a:stretch>
            <a:fillRect/>
          </a:stretch>
        </p:blipFill>
        <p:spPr bwMode="auto">
          <a:xfrm>
            <a:off x="3685308" y="817418"/>
            <a:ext cx="2743200" cy="2483429"/>
          </a:xfrm>
          <a:prstGeom prst="rect">
            <a:avLst/>
          </a:prstGeom>
          <a:noFill/>
        </p:spPr>
      </p:pic>
      <p:pic>
        <p:nvPicPr>
          <p:cNvPr id="2051" name="Picture 3" descr="C:\Documents and Settings\Асылан\Рабочий стол\факизат калиева психолог керек\23-24 суреттер3\WhatsApp Image 2023-03-01 at 10.35.53 (1).jpeg"/>
          <p:cNvPicPr>
            <a:picLocks noChangeAspect="1" noChangeArrowheads="1"/>
          </p:cNvPicPr>
          <p:nvPr/>
        </p:nvPicPr>
        <p:blipFill>
          <a:blip r:embed="rId3"/>
          <a:srcRect/>
          <a:stretch>
            <a:fillRect/>
          </a:stretch>
        </p:blipFill>
        <p:spPr bwMode="auto">
          <a:xfrm>
            <a:off x="7245929" y="762000"/>
            <a:ext cx="3657598" cy="2493818"/>
          </a:xfrm>
          <a:prstGeom prst="rect">
            <a:avLst/>
          </a:prstGeom>
          <a:noFill/>
        </p:spPr>
      </p:pic>
      <p:pic>
        <p:nvPicPr>
          <p:cNvPr id="2052" name="Picture 4" descr="C:\Documents and Settings\Асылан\Рабочий стол\факизат калиева психолог керек\23-24 суреттер3\WhatsApp Image 2023-03-01 at 10.35.53 (2).jpeg"/>
          <p:cNvPicPr>
            <a:picLocks noChangeAspect="1" noChangeArrowheads="1"/>
          </p:cNvPicPr>
          <p:nvPr/>
        </p:nvPicPr>
        <p:blipFill>
          <a:blip r:embed="rId4"/>
          <a:srcRect/>
          <a:stretch>
            <a:fillRect/>
          </a:stretch>
        </p:blipFill>
        <p:spPr bwMode="auto">
          <a:xfrm>
            <a:off x="374073" y="831272"/>
            <a:ext cx="2826327" cy="2521528"/>
          </a:xfrm>
          <a:prstGeom prst="rect">
            <a:avLst/>
          </a:prstGeom>
          <a:noFill/>
        </p:spPr>
      </p:pic>
      <p:pic>
        <p:nvPicPr>
          <p:cNvPr id="2053" name="Picture 5" descr="C:\Documents and Settings\Асылан\Рабочий стол\факизат калиева психолог керек\23-24 суреттер3\WhatsApp Image 2023-03-01 at 10.35.52 (2).jpeg"/>
          <p:cNvPicPr>
            <a:picLocks noChangeAspect="1" noChangeArrowheads="1"/>
          </p:cNvPicPr>
          <p:nvPr/>
        </p:nvPicPr>
        <p:blipFill>
          <a:blip r:embed="rId5"/>
          <a:srcRect/>
          <a:stretch>
            <a:fillRect/>
          </a:stretch>
        </p:blipFill>
        <p:spPr bwMode="auto">
          <a:xfrm rot="10800000" flipV="1">
            <a:off x="374074" y="3684444"/>
            <a:ext cx="2757054" cy="2466974"/>
          </a:xfrm>
          <a:prstGeom prst="rect">
            <a:avLst/>
          </a:prstGeom>
          <a:noFill/>
        </p:spPr>
      </p:pic>
      <p:pic>
        <p:nvPicPr>
          <p:cNvPr id="2054" name="Picture 6" descr="C:\Documents and Settings\Асылан\Рабочий стол\факизат калиева психолог керек\23-24 суреттер3\WhatsApp Image 2023-03-01 at 10.35.58.jpeg"/>
          <p:cNvPicPr>
            <a:picLocks noChangeAspect="1" noChangeArrowheads="1"/>
          </p:cNvPicPr>
          <p:nvPr/>
        </p:nvPicPr>
        <p:blipFill>
          <a:blip r:embed="rId6"/>
          <a:srcRect/>
          <a:stretch>
            <a:fillRect/>
          </a:stretch>
        </p:blipFill>
        <p:spPr bwMode="auto">
          <a:xfrm>
            <a:off x="3519055" y="3674919"/>
            <a:ext cx="3302000" cy="2476500"/>
          </a:xfrm>
          <a:prstGeom prst="rect">
            <a:avLst/>
          </a:prstGeom>
          <a:noFill/>
        </p:spPr>
      </p:pic>
      <p:pic>
        <p:nvPicPr>
          <p:cNvPr id="2056" name="Picture 8" descr="C:\Documents and Settings\Асылан\Рабочий стол\факизат калиева психолог керек\23-24 суреттер3\WhatsApp Image 2023-03-01 at 10.35.57.jpeg"/>
          <p:cNvPicPr>
            <a:picLocks noChangeAspect="1" noChangeArrowheads="1"/>
          </p:cNvPicPr>
          <p:nvPr/>
        </p:nvPicPr>
        <p:blipFill>
          <a:blip r:embed="rId7"/>
          <a:srcRect/>
          <a:stretch>
            <a:fillRect/>
          </a:stretch>
        </p:blipFill>
        <p:spPr bwMode="auto">
          <a:xfrm>
            <a:off x="7162800" y="3512127"/>
            <a:ext cx="3713018" cy="259253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rgbClr val="00B0F0"/>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239843" y="925484"/>
            <a:ext cx="11287593" cy="4401205"/>
          </a:xfrm>
          <a:prstGeom prst="rect">
            <a:avLst/>
          </a:prstGeom>
        </p:spPr>
        <p:txBody>
          <a:bodyPr wrap="square">
            <a:spAutoFit/>
          </a:bodyPr>
          <a:lstStyle/>
          <a:p>
            <a:pPr algn="ctr"/>
            <a:r>
              <a:rPr lang="kk-KZ" sz="4000" b="1" i="1" dirty="0" smtClean="0">
                <a:solidFill>
                  <a:srgbClr val="C00000"/>
                </a:solidFill>
                <a:effectLst/>
                <a:latin typeface="Times New Roman" panose="02020603050405020304" pitchFamily="18" charset="0"/>
                <a:ea typeface="Calibri" panose="020F0502020204030204" pitchFamily="34" charset="0"/>
              </a:rPr>
              <a:t>Мақсаты</a:t>
            </a:r>
            <a:r>
              <a:rPr lang="kk-KZ" sz="4000" b="1" dirty="0" smtClean="0">
                <a:solidFill>
                  <a:srgbClr val="C00000"/>
                </a:solidFill>
                <a:effectLst/>
                <a:latin typeface="Times New Roman" panose="02020603050405020304" pitchFamily="18" charset="0"/>
                <a:ea typeface="Calibri" panose="020F0502020204030204" pitchFamily="34" charset="0"/>
              </a:rPr>
              <a:t>: </a:t>
            </a:r>
          </a:p>
          <a:p>
            <a:pPr algn="ctr"/>
            <a:r>
              <a:rPr lang="kk-KZ" sz="4000" dirty="0" smtClean="0">
                <a:solidFill>
                  <a:srgbClr val="000000"/>
                </a:solidFill>
                <a:effectLst/>
                <a:latin typeface="Times New Roman" panose="02020603050405020304" pitchFamily="18" charset="0"/>
                <a:ea typeface="Times New Roman" panose="02020603050405020304" pitchFamily="18" charset="0"/>
              </a:rPr>
              <a:t>Оқушының құқықтары мен міндеттері туралы білімдерін толықтыру.</a:t>
            </a:r>
            <a:br>
              <a:rPr lang="kk-KZ" sz="4000" dirty="0" smtClean="0">
                <a:solidFill>
                  <a:srgbClr val="000000"/>
                </a:solidFill>
                <a:effectLst/>
                <a:latin typeface="Times New Roman" panose="02020603050405020304" pitchFamily="18" charset="0"/>
                <a:ea typeface="Times New Roman" panose="02020603050405020304" pitchFamily="18" charset="0"/>
              </a:rPr>
            </a:br>
            <a:r>
              <a:rPr lang="kk-KZ" sz="4000" dirty="0" smtClean="0">
                <a:solidFill>
                  <a:srgbClr val="000000"/>
                </a:solidFill>
                <a:effectLst/>
                <a:latin typeface="Times New Roman" panose="02020603050405020304" pitchFamily="18" charset="0"/>
                <a:ea typeface="Times New Roman" panose="02020603050405020304" pitchFamily="18" charset="0"/>
              </a:rPr>
              <a:t>Оқушыларды адам құқықтарына оқыта отырып, түрлі өмірлік жағдайларда өз мүмкіндіктерін жеке және қоғам пайдасына сәйкес шешім қабылдай алу әрекеттерін дамыту.</a:t>
            </a:r>
            <a:endParaRPr lang="ru-RU" sz="4000" dirty="0"/>
          </a:p>
        </p:txBody>
      </p:sp>
    </p:spTree>
    <p:extLst>
      <p:ext uri="{BB962C8B-B14F-4D97-AF65-F5344CB8AC3E}">
        <p14:creationId xmlns="" xmlns:p14="http://schemas.microsoft.com/office/powerpoint/2010/main" val="709971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rgbClr val="00B0F0"/>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2623279" y="299086"/>
            <a:ext cx="6685613" cy="923330"/>
          </a:xfrm>
          <a:prstGeom prst="rect">
            <a:avLst/>
          </a:prstGeom>
          <a:noFill/>
        </p:spPr>
        <p:txBody>
          <a:bodyPr wrap="square" lIns="91440" tIns="45720" rIns="91440" bIns="45720">
            <a:spAutoFit/>
          </a:bodyPr>
          <a:lstStyle/>
          <a:p>
            <a:pPr algn="ctr"/>
            <a:r>
              <a:rPr lang="kk-KZ" sz="5400" b="1" i="1" cap="none" spc="0"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2.«Түстер»сыры</a:t>
            </a:r>
            <a:endParaRPr lang="ru-RU" sz="5400" b="1" i="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253583" y="1347878"/>
            <a:ext cx="2939322" cy="269751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3844977" y="1347878"/>
            <a:ext cx="3394007" cy="26975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53583" y="4167982"/>
            <a:ext cx="2939322" cy="2547610"/>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3844977" y="4167981"/>
            <a:ext cx="3394007" cy="254761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7891056" y="4167980"/>
            <a:ext cx="3486478" cy="254761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7704292" y="1347878"/>
            <a:ext cx="3673242" cy="2697512"/>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9138770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rgbClr val="00B0F0"/>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3" name="Прямоугольник 2"/>
          <p:cNvSpPr/>
          <p:nvPr/>
        </p:nvSpPr>
        <p:spPr>
          <a:xfrm>
            <a:off x="194871" y="302359"/>
            <a:ext cx="11842229" cy="6555641"/>
          </a:xfrm>
          <a:prstGeom prst="rect">
            <a:avLst/>
          </a:prstGeom>
        </p:spPr>
        <p:txBody>
          <a:bodyPr wrap="square">
            <a:spAutoFit/>
          </a:bodyPr>
          <a:lstStyle/>
          <a:p>
            <a:pPr fontAlgn="base"/>
            <a:r>
              <a:rPr lang="ru-RU" sz="2800" b="1" i="0" dirty="0" err="1" smtClean="0">
                <a:solidFill>
                  <a:srgbClr val="C00000"/>
                </a:solidFill>
                <a:effectLst/>
                <a:latin typeface="Times New Roman" panose="02020603050405020304" pitchFamily="18" charset="0"/>
                <a:cs typeface="Times New Roman" panose="02020603050405020304" pitchFamily="18" charset="0"/>
              </a:rPr>
              <a:t>Қызыл</a:t>
            </a:r>
            <a:r>
              <a:rPr lang="ru-RU" sz="2800" b="1" i="0" dirty="0" err="1" smtClean="0">
                <a:solidFill>
                  <a:srgbClr val="444340"/>
                </a:solidFill>
                <a:effectLst/>
                <a:latin typeface="Times New Roman" panose="02020603050405020304" pitchFamily="18" charset="0"/>
                <a:cs typeface="Times New Roman" panose="02020603050405020304" pitchFamily="18" charset="0"/>
              </a:rPr>
              <a:t>-шығармашылық,белсенділіктің</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түсі</a:t>
            </a:r>
            <a:r>
              <a:rPr lang="ru-RU" sz="2800" b="1" i="0" dirty="0" smtClean="0">
                <a:solidFill>
                  <a:srgbClr val="444340"/>
                </a:solidFill>
                <a:effectLst/>
                <a:latin typeface="Times New Roman" panose="02020603050405020304" pitchFamily="18" charset="0"/>
                <a:cs typeface="Times New Roman" panose="02020603050405020304" pitchFamily="18" charset="0"/>
              </a:rPr>
              <a:t>. Осы </a:t>
            </a:r>
            <a:r>
              <a:rPr lang="ru-RU" sz="2800" b="1" i="0" dirty="0" err="1" smtClean="0">
                <a:solidFill>
                  <a:srgbClr val="444340"/>
                </a:solidFill>
                <a:effectLst/>
                <a:latin typeface="Times New Roman" panose="02020603050405020304" pitchFamily="18" charset="0"/>
                <a:cs typeface="Times New Roman" panose="02020603050405020304" pitchFamily="18" charset="0"/>
              </a:rPr>
              <a:t>түсті</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таңдап</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алған</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адамдар-жауапкершілігі</a:t>
            </a:r>
            <a:r>
              <a:rPr lang="ru-RU" sz="2800" b="1" i="0" dirty="0" smtClean="0">
                <a:solidFill>
                  <a:srgbClr val="444340"/>
                </a:solidFill>
                <a:effectLst/>
                <a:latin typeface="Times New Roman" panose="02020603050405020304" pitchFamily="18" charset="0"/>
                <a:cs typeface="Times New Roman" panose="02020603050405020304" pitchFamily="18" charset="0"/>
              </a:rPr>
              <a:t> мол, </a:t>
            </a:r>
            <a:r>
              <a:rPr lang="ru-RU" sz="2800" b="1" i="0" dirty="0" err="1" smtClean="0">
                <a:solidFill>
                  <a:srgbClr val="444340"/>
                </a:solidFill>
                <a:effectLst/>
                <a:latin typeface="Times New Roman" panose="02020603050405020304" pitchFamily="18" charset="0"/>
                <a:cs typeface="Times New Roman" panose="02020603050405020304" pitchFamily="18" charset="0"/>
              </a:rPr>
              <a:t>өз</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сезімдеріне</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мықты</a:t>
            </a:r>
            <a:r>
              <a:rPr lang="ru-RU" sz="2800" b="1" i="0" dirty="0" smtClean="0">
                <a:solidFill>
                  <a:srgbClr val="444340"/>
                </a:solidFill>
                <a:effectLst/>
                <a:latin typeface="Times New Roman" panose="02020603050405020304" pitchFamily="18" charset="0"/>
                <a:cs typeface="Times New Roman" panose="02020603050405020304" pitchFamily="18" charset="0"/>
              </a:rPr>
              <a:t>.</a:t>
            </a:r>
          </a:p>
          <a:p>
            <a:pPr fontAlgn="base"/>
            <a:endParaRPr lang="ru-RU" sz="2800" b="1" i="0" dirty="0" smtClean="0">
              <a:solidFill>
                <a:srgbClr val="444340"/>
              </a:solidFill>
              <a:effectLst/>
              <a:latin typeface="Times New Roman" panose="02020603050405020304" pitchFamily="18" charset="0"/>
              <a:cs typeface="Times New Roman" panose="02020603050405020304" pitchFamily="18" charset="0"/>
            </a:endParaRPr>
          </a:p>
          <a:p>
            <a:pPr fontAlgn="base"/>
            <a:r>
              <a:rPr lang="ru-RU" sz="2800" b="1" i="0" dirty="0" err="1" smtClean="0">
                <a:solidFill>
                  <a:srgbClr val="00FF00"/>
                </a:solidFill>
                <a:effectLst/>
                <a:latin typeface="Times New Roman" panose="02020603050405020304" pitchFamily="18" charset="0"/>
                <a:cs typeface="Times New Roman" panose="02020603050405020304" pitchFamily="18" charset="0"/>
              </a:rPr>
              <a:t>Жасыл</a:t>
            </a:r>
            <a:r>
              <a:rPr lang="ru-RU" sz="2800" b="1" i="0" dirty="0" smtClean="0">
                <a:solidFill>
                  <a:srgbClr val="00FF00"/>
                </a:solidFill>
                <a:effectLst/>
                <a:latin typeface="Times New Roman" panose="02020603050405020304" pitchFamily="18" charset="0"/>
                <a:cs typeface="Times New Roman" panose="02020603050405020304" pitchFamily="18" charset="0"/>
              </a:rPr>
              <a:t> </a:t>
            </a:r>
            <a:r>
              <a:rPr lang="ru-RU" sz="2800" b="1" i="0" dirty="0" err="1" smtClean="0">
                <a:solidFill>
                  <a:srgbClr val="00FF00"/>
                </a:solidFill>
                <a:effectLst/>
                <a:latin typeface="Times New Roman" panose="02020603050405020304" pitchFamily="18" charset="0"/>
                <a:cs typeface="Times New Roman" panose="02020603050405020304" pitchFamily="18" charset="0"/>
              </a:rPr>
              <a:t>түс-</a:t>
            </a:r>
            <a:r>
              <a:rPr lang="ru-RU" sz="2800" b="1" i="0" dirty="0" err="1" smtClean="0">
                <a:effectLst/>
                <a:latin typeface="Times New Roman" panose="02020603050405020304" pitchFamily="18" charset="0"/>
                <a:cs typeface="Times New Roman" panose="02020603050405020304" pitchFamily="18" charset="0"/>
              </a:rPr>
              <a:t>Адамның</a:t>
            </a:r>
            <a:r>
              <a:rPr lang="ru-RU" sz="2800" b="1" i="0" dirty="0" smtClean="0">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өз-өзіне</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деген</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сенімділігін</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арттырып,жүрген</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ортасында</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белсенді</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болуына</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ықпалын</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тигізеді</a:t>
            </a:r>
            <a:r>
              <a:rPr lang="ru-RU" sz="2800" b="1" i="0" dirty="0" smtClean="0">
                <a:solidFill>
                  <a:srgbClr val="444340"/>
                </a:solidFill>
                <a:effectLst/>
                <a:latin typeface="Times New Roman" panose="02020603050405020304" pitchFamily="18" charset="0"/>
                <a:cs typeface="Times New Roman" panose="02020603050405020304" pitchFamily="18" charset="0"/>
              </a:rPr>
              <a:t>. Осы </a:t>
            </a:r>
            <a:r>
              <a:rPr lang="ru-RU" sz="2800" b="1" i="0" dirty="0" err="1" smtClean="0">
                <a:solidFill>
                  <a:srgbClr val="444340"/>
                </a:solidFill>
                <a:effectLst/>
                <a:latin typeface="Times New Roman" panose="02020603050405020304" pitchFamily="18" charset="0"/>
                <a:cs typeface="Times New Roman" panose="02020603050405020304" pitchFamily="18" charset="0"/>
              </a:rPr>
              <a:t>түсті</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таңдап</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алған</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адамдар</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мейірімді</a:t>
            </a:r>
            <a:r>
              <a:rPr lang="ru-RU" sz="2800" b="1" i="0" dirty="0" smtClean="0">
                <a:solidFill>
                  <a:srgbClr val="444340"/>
                </a:solidFill>
                <a:effectLst/>
                <a:latin typeface="Times New Roman" panose="02020603050405020304" pitchFamily="18" charset="0"/>
                <a:cs typeface="Times New Roman" panose="02020603050405020304" pitchFamily="18" charset="0"/>
              </a:rPr>
              <a:t>, ал </a:t>
            </a:r>
            <a:r>
              <a:rPr lang="ru-RU" sz="2800" b="1" i="0" dirty="0" err="1" smtClean="0">
                <a:solidFill>
                  <a:srgbClr val="444340"/>
                </a:solidFill>
                <a:effectLst/>
                <a:latin typeface="Times New Roman" panose="02020603050405020304" pitchFamily="18" charset="0"/>
                <a:cs typeface="Times New Roman" panose="02020603050405020304" pitchFamily="18" charset="0"/>
              </a:rPr>
              <a:t>көңіл,табиғатты</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сүйеді</a:t>
            </a:r>
            <a:r>
              <a:rPr lang="ru-RU" sz="2800" b="1" i="0" dirty="0" smtClean="0">
                <a:solidFill>
                  <a:srgbClr val="444340"/>
                </a:solidFill>
                <a:effectLst/>
                <a:latin typeface="Times New Roman" panose="02020603050405020304" pitchFamily="18" charset="0"/>
                <a:cs typeface="Times New Roman" panose="02020603050405020304" pitchFamily="18" charset="0"/>
              </a:rPr>
              <a:t>.</a:t>
            </a:r>
          </a:p>
          <a:p>
            <a:pPr fontAlgn="base"/>
            <a:endParaRPr lang="ru-RU" sz="2800" b="1" i="0" dirty="0" smtClean="0">
              <a:solidFill>
                <a:srgbClr val="444340"/>
              </a:solidFill>
              <a:effectLst/>
              <a:latin typeface="Times New Roman" panose="02020603050405020304" pitchFamily="18" charset="0"/>
              <a:cs typeface="Times New Roman" panose="02020603050405020304" pitchFamily="18" charset="0"/>
            </a:endParaRPr>
          </a:p>
          <a:p>
            <a:pPr fontAlgn="base"/>
            <a:r>
              <a:rPr lang="ru-RU" sz="2800" b="1" i="0" dirty="0" err="1" smtClean="0">
                <a:solidFill>
                  <a:srgbClr val="00B0F0"/>
                </a:solidFill>
                <a:effectLst/>
                <a:latin typeface="Times New Roman" panose="02020603050405020304" pitchFamily="18" charset="0"/>
                <a:cs typeface="Times New Roman" panose="02020603050405020304" pitchFamily="18" charset="0"/>
              </a:rPr>
              <a:t>Көгілдір</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түс-сенімділік,үйлесімділік</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тыныштық</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түсі</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Бұл</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түсті</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таңдап</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алған</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адамдар</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өз-өзіне</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сенімді,рухани</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байлығы</a:t>
            </a:r>
            <a:r>
              <a:rPr lang="ru-RU" sz="2800" b="1" i="0" dirty="0" smtClean="0">
                <a:solidFill>
                  <a:srgbClr val="444340"/>
                </a:solidFill>
                <a:effectLst/>
                <a:latin typeface="Times New Roman" panose="02020603050405020304" pitchFamily="18" charset="0"/>
                <a:cs typeface="Times New Roman" panose="02020603050405020304" pitchFamily="18" charset="0"/>
              </a:rPr>
              <a:t> мол.</a:t>
            </a:r>
          </a:p>
          <a:p>
            <a:pPr fontAlgn="base"/>
            <a:endParaRPr lang="ru-RU" sz="2800" b="1" i="0" dirty="0" smtClean="0">
              <a:solidFill>
                <a:srgbClr val="444340"/>
              </a:solidFill>
              <a:effectLst/>
              <a:latin typeface="Times New Roman" panose="02020603050405020304" pitchFamily="18" charset="0"/>
              <a:cs typeface="Times New Roman" panose="02020603050405020304" pitchFamily="18" charset="0"/>
            </a:endParaRPr>
          </a:p>
          <a:p>
            <a:pPr fontAlgn="base"/>
            <a:r>
              <a:rPr lang="ru-RU" sz="2800" b="1" i="0" dirty="0" err="1" smtClean="0">
                <a:solidFill>
                  <a:srgbClr val="FFC000"/>
                </a:solidFill>
                <a:effectLst/>
                <a:latin typeface="Times New Roman" panose="02020603050405020304" pitchFamily="18" charset="0"/>
                <a:cs typeface="Times New Roman" panose="02020603050405020304" pitchFamily="18" charset="0"/>
              </a:rPr>
              <a:t>Қоңыр</a:t>
            </a:r>
            <a:r>
              <a:rPr lang="ru-RU" sz="2800" b="1" i="0" dirty="0" smtClean="0">
                <a:solidFill>
                  <a:srgbClr val="FFC000"/>
                </a:solidFill>
                <a:effectLst/>
                <a:latin typeface="Times New Roman" panose="02020603050405020304" pitchFamily="18" charset="0"/>
                <a:cs typeface="Times New Roman" panose="02020603050405020304" pitchFamily="18" charset="0"/>
              </a:rPr>
              <a:t> </a:t>
            </a:r>
            <a:r>
              <a:rPr lang="ru-RU" sz="2800" b="1" i="0" dirty="0" err="1" smtClean="0">
                <a:solidFill>
                  <a:srgbClr val="FFC000"/>
                </a:solidFill>
                <a:effectLst/>
                <a:latin typeface="Times New Roman" panose="02020603050405020304" pitchFamily="18" charset="0"/>
                <a:cs typeface="Times New Roman" panose="02020603050405020304" pitchFamily="18" charset="0"/>
              </a:rPr>
              <a:t>түс</a:t>
            </a:r>
            <a:r>
              <a:rPr lang="ru-RU" sz="2800" b="1" i="0" dirty="0" err="1" smtClean="0">
                <a:effectLst/>
                <a:latin typeface="Times New Roman" panose="02020603050405020304" pitchFamily="18" charset="0"/>
                <a:cs typeface="Times New Roman" panose="02020603050405020304" pitchFamily="18" charset="0"/>
              </a:rPr>
              <a:t>-еңбекшіл,мейірімді,қолдарынан</a:t>
            </a:r>
            <a:r>
              <a:rPr lang="ru-RU" sz="2800" b="1" i="0" dirty="0" smtClean="0">
                <a:solidFill>
                  <a:srgbClr val="FFC00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бәрі</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келеді</a:t>
            </a:r>
            <a:r>
              <a:rPr lang="ru-RU" sz="2800" b="1" i="0" dirty="0" smtClean="0">
                <a:solidFill>
                  <a:srgbClr val="444340"/>
                </a:solidFill>
                <a:effectLst/>
                <a:latin typeface="Times New Roman" panose="02020603050405020304" pitchFamily="18" charset="0"/>
                <a:cs typeface="Times New Roman" panose="02020603050405020304" pitchFamily="18" charset="0"/>
              </a:rPr>
              <a:t>.</a:t>
            </a:r>
          </a:p>
          <a:p>
            <a:pPr fontAlgn="base"/>
            <a:endParaRPr lang="ru-RU" sz="2800" b="1" i="0" dirty="0" smtClean="0">
              <a:solidFill>
                <a:srgbClr val="444340"/>
              </a:solidFill>
              <a:effectLst/>
              <a:latin typeface="Times New Roman" panose="02020603050405020304" pitchFamily="18" charset="0"/>
              <a:cs typeface="Times New Roman" panose="02020603050405020304" pitchFamily="18" charset="0"/>
            </a:endParaRPr>
          </a:p>
          <a:p>
            <a:pPr fontAlgn="base"/>
            <a:r>
              <a:rPr lang="ru-RU" sz="2800" b="1" i="0" dirty="0" err="1" smtClean="0">
                <a:solidFill>
                  <a:srgbClr val="444340"/>
                </a:solidFill>
                <a:effectLst/>
                <a:latin typeface="Times New Roman" panose="02020603050405020304" pitchFamily="18" charset="0"/>
                <a:cs typeface="Times New Roman" panose="02020603050405020304" pitchFamily="18" charset="0"/>
              </a:rPr>
              <a:t>Қара</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түс</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ақ</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көңіл</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шыншыл</a:t>
            </a:r>
            <a:r>
              <a:rPr lang="ru-RU" sz="2800" b="1" i="0" dirty="0" smtClean="0">
                <a:solidFill>
                  <a:srgbClr val="444340"/>
                </a:solidFill>
                <a:effectLst/>
                <a:latin typeface="Times New Roman" panose="02020603050405020304" pitchFamily="18" charset="0"/>
                <a:cs typeface="Times New Roman" panose="02020603050405020304" pitchFamily="18" charset="0"/>
              </a:rPr>
              <a:t>.</a:t>
            </a:r>
          </a:p>
          <a:p>
            <a:pPr fontAlgn="base"/>
            <a:endParaRPr lang="ru-RU" sz="2800" b="1" i="0" dirty="0" smtClean="0">
              <a:solidFill>
                <a:srgbClr val="444340"/>
              </a:solidFill>
              <a:effectLst/>
              <a:latin typeface="Times New Roman" panose="02020603050405020304" pitchFamily="18" charset="0"/>
              <a:cs typeface="Times New Roman" panose="02020603050405020304" pitchFamily="18" charset="0"/>
            </a:endParaRPr>
          </a:p>
          <a:p>
            <a:pPr fontAlgn="base"/>
            <a:r>
              <a:rPr lang="ru-RU" sz="2800" b="1" i="0" dirty="0" err="1" smtClean="0">
                <a:solidFill>
                  <a:schemeClr val="bg1"/>
                </a:solidFill>
                <a:effectLst/>
                <a:latin typeface="Times New Roman" panose="02020603050405020304" pitchFamily="18" charset="0"/>
                <a:cs typeface="Times New Roman" panose="02020603050405020304" pitchFamily="18" charset="0"/>
              </a:rPr>
              <a:t>Ақ</a:t>
            </a:r>
            <a:r>
              <a:rPr lang="ru-RU" sz="2800" b="1" i="0" dirty="0" smtClean="0">
                <a:solidFill>
                  <a:schemeClr val="bg1"/>
                </a:solidFill>
                <a:effectLst/>
                <a:latin typeface="Times New Roman" panose="02020603050405020304" pitchFamily="18" charset="0"/>
                <a:cs typeface="Times New Roman" panose="02020603050405020304" pitchFamily="18" charset="0"/>
              </a:rPr>
              <a:t> </a:t>
            </a:r>
            <a:r>
              <a:rPr lang="ru-RU" sz="2800" b="1" i="0" dirty="0" err="1" smtClean="0">
                <a:solidFill>
                  <a:schemeClr val="bg1"/>
                </a:solidFill>
                <a:effectLst/>
                <a:latin typeface="Times New Roman" panose="02020603050405020304" pitchFamily="18" charset="0"/>
                <a:cs typeface="Times New Roman" panose="02020603050405020304" pitchFamily="18" charset="0"/>
              </a:rPr>
              <a:t>түс</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өз</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мақсатына</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жетеді,дарынды</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әрі</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мәдениет</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саласында</a:t>
            </a:r>
            <a:r>
              <a:rPr lang="ru-RU" sz="2800" b="1" i="0" dirty="0" smtClean="0">
                <a:solidFill>
                  <a:srgbClr val="444340"/>
                </a:solidFill>
                <a:effectLst/>
                <a:latin typeface="Times New Roman" panose="02020603050405020304" pitchFamily="18" charset="0"/>
                <a:cs typeface="Times New Roman" panose="02020603050405020304" pitchFamily="18" charset="0"/>
              </a:rPr>
              <a:t> </a:t>
            </a:r>
            <a:r>
              <a:rPr lang="ru-RU" sz="2800" b="1" i="0" dirty="0" err="1" smtClean="0">
                <a:solidFill>
                  <a:srgbClr val="444340"/>
                </a:solidFill>
                <a:effectLst/>
                <a:latin typeface="Times New Roman" panose="02020603050405020304" pitchFamily="18" charset="0"/>
                <a:cs typeface="Times New Roman" panose="02020603050405020304" pitchFamily="18" charset="0"/>
              </a:rPr>
              <a:t>өнерлі</a:t>
            </a:r>
            <a:r>
              <a:rPr lang="ru-RU" sz="2800" b="1" i="0" dirty="0" smtClean="0">
                <a:solidFill>
                  <a:srgbClr val="444340"/>
                </a:solidFill>
                <a:effectLst/>
                <a:latin typeface="Times New Roman" panose="02020603050405020304" pitchFamily="18" charset="0"/>
                <a:cs typeface="Times New Roman" panose="02020603050405020304" pitchFamily="18" charset="0"/>
              </a:rPr>
              <a:t>.</a:t>
            </a:r>
            <a:endParaRPr lang="ru-RU" sz="2800" b="1" i="0" dirty="0">
              <a:solidFill>
                <a:srgbClr val="44434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774357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rgbClr val="00B0F0"/>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619053" y="2312687"/>
            <a:ext cx="10825592" cy="1754326"/>
          </a:xfrm>
          <a:prstGeom prst="rect">
            <a:avLst/>
          </a:prstGeom>
          <a:noFill/>
        </p:spPr>
        <p:txBody>
          <a:bodyPr wrap="none" lIns="91440" tIns="45720" rIns="91440" bIns="45720">
            <a:spAutoFit/>
          </a:bodyPr>
          <a:lstStyle/>
          <a:p>
            <a:pPr algn="ctr"/>
            <a:r>
              <a:rPr lang="kk-KZ" sz="5400" b="1"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3.«Менің құқығым бар...» сөйлемін</a:t>
            </a:r>
          </a:p>
          <a:p>
            <a:pPr algn="ctr"/>
            <a:r>
              <a:rPr lang="kk-KZ" sz="5400" b="1" i="1" cap="none" spc="0"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 аяқтау ұсынылады</a:t>
            </a:r>
            <a:endParaRPr lang="ru-RU" sz="54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 xmlns:p14="http://schemas.microsoft.com/office/powerpoint/2010/main" val="2320268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rgbClr val="00B0F0"/>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814388" y="1628776"/>
            <a:ext cx="10658475" cy="4329112"/>
          </a:xfrm>
          <a:prstGeom prst="rect">
            <a:avLst/>
          </a:prstGeom>
        </p:spPr>
        <p:txBody>
          <a:bodyPr wrap="square">
            <a:prstTxWarp prst="textPlain">
              <a:avLst/>
            </a:prstTxWarp>
            <a:spAutoFit/>
          </a:bodyPr>
          <a:lstStyle/>
          <a:p>
            <a:pPr algn="ctr"/>
            <a:r>
              <a:rPr lang="ru-RU" sz="8000" b="1" i="0" dirty="0" smtClean="0">
                <a:solidFill>
                  <a:srgbClr val="C00000"/>
                </a:solidFill>
                <a:effectLst/>
                <a:latin typeface="Times New Roman" panose="02020603050405020304" pitchFamily="18" charset="0"/>
                <a:cs typeface="Times New Roman" panose="02020603050405020304" pitchFamily="18" charset="0"/>
              </a:rPr>
              <a:t> </a:t>
            </a:r>
            <a:r>
              <a:rPr lang="ru-RU" sz="8000" b="1" i="1" dirty="0" smtClean="0">
                <a:solidFill>
                  <a:srgbClr val="C00000"/>
                </a:solidFill>
                <a:effectLst/>
                <a:latin typeface="Times New Roman" panose="02020603050405020304" pitchFamily="18" charset="0"/>
                <a:cs typeface="Times New Roman" panose="02020603050405020304" pitchFamily="18" charset="0"/>
              </a:rPr>
              <a:t>4.«Біз неге </a:t>
            </a:r>
            <a:r>
              <a:rPr lang="ru-RU" sz="8000" b="1" i="1" dirty="0" err="1" smtClean="0">
                <a:solidFill>
                  <a:srgbClr val="C00000"/>
                </a:solidFill>
                <a:effectLst/>
                <a:latin typeface="Times New Roman" panose="02020603050405020304" pitchFamily="18" charset="0"/>
                <a:cs typeface="Times New Roman" panose="02020603050405020304" pitchFamily="18" charset="0"/>
              </a:rPr>
              <a:t>құқылымыз</a:t>
            </a:r>
            <a:r>
              <a:rPr lang="ru-RU" sz="8000" b="1" i="1" dirty="0" smtClean="0">
                <a:solidFill>
                  <a:srgbClr val="C00000"/>
                </a:solidFill>
                <a:effectLst/>
                <a:latin typeface="Times New Roman" panose="02020603050405020304" pitchFamily="18" charset="0"/>
                <a:cs typeface="Times New Roman" panose="02020603050405020304" pitchFamily="18" charset="0"/>
              </a:rPr>
              <a:t>?»</a:t>
            </a:r>
            <a:endParaRPr lang="ru-RU" sz="8000"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690365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rgbClr val="00B0F0"/>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3" name="Прямоугольник 2"/>
          <p:cNvSpPr/>
          <p:nvPr/>
        </p:nvSpPr>
        <p:spPr>
          <a:xfrm>
            <a:off x="285750" y="474345"/>
            <a:ext cx="11906250" cy="6186309"/>
          </a:xfrm>
          <a:prstGeom prst="rect">
            <a:avLst/>
          </a:prstGeom>
        </p:spPr>
        <p:txBody>
          <a:bodyPr wrap="square">
            <a:spAutoFit/>
          </a:bodyPr>
          <a:lstStyle/>
          <a:p>
            <a:pPr fontAlgn="base"/>
            <a:r>
              <a:rPr lang="ru-RU" sz="3600" b="1" dirty="0">
                <a:solidFill>
                  <a:srgbClr val="444340"/>
                </a:solidFill>
                <a:latin typeface="Times New Roman" panose="02020603050405020304" pitchFamily="18" charset="0"/>
                <a:cs typeface="Times New Roman" panose="02020603050405020304" pitchFamily="18" charset="0"/>
              </a:rPr>
              <a:t>1.Құқық </a:t>
            </a:r>
            <a:r>
              <a:rPr lang="ru-RU" sz="3600" b="1" dirty="0" err="1">
                <a:solidFill>
                  <a:srgbClr val="444340"/>
                </a:solidFill>
                <a:latin typeface="Times New Roman" panose="02020603050405020304" pitchFamily="18" charset="0"/>
                <a:cs typeface="Times New Roman" panose="02020603050405020304" pitchFamily="18" charset="0"/>
              </a:rPr>
              <a:t>деген</a:t>
            </a:r>
            <a:r>
              <a:rPr lang="ru-RU" sz="3600" b="1" dirty="0">
                <a:solidFill>
                  <a:srgbClr val="444340"/>
                </a:solidFill>
                <a:latin typeface="Times New Roman" panose="02020603050405020304" pitchFamily="18" charset="0"/>
                <a:cs typeface="Times New Roman" panose="02020603050405020304" pitchFamily="18" charset="0"/>
              </a:rPr>
              <a:t> не</a:t>
            </a:r>
            <a:r>
              <a:rPr lang="ru-RU" sz="3600" b="1" dirty="0" smtClean="0">
                <a:solidFill>
                  <a:srgbClr val="444340"/>
                </a:solidFill>
                <a:latin typeface="Times New Roman" panose="02020603050405020304" pitchFamily="18" charset="0"/>
                <a:cs typeface="Times New Roman" panose="02020603050405020304" pitchFamily="18" charset="0"/>
              </a:rPr>
              <a:t>?</a:t>
            </a:r>
            <a:endParaRPr lang="ru-RU" sz="3600" b="1" dirty="0">
              <a:solidFill>
                <a:srgbClr val="444340"/>
              </a:solidFill>
              <a:latin typeface="Times New Roman" panose="02020603050405020304" pitchFamily="18" charset="0"/>
              <a:cs typeface="Times New Roman" panose="02020603050405020304" pitchFamily="18" charset="0"/>
            </a:endParaRPr>
          </a:p>
          <a:p>
            <a:pPr fontAlgn="base"/>
            <a:r>
              <a:rPr lang="ru-RU" sz="3600" b="1" dirty="0">
                <a:solidFill>
                  <a:srgbClr val="444340"/>
                </a:solidFill>
                <a:latin typeface="Times New Roman" panose="02020603050405020304" pitchFamily="18" charset="0"/>
                <a:cs typeface="Times New Roman" panose="02020603050405020304" pitchFamily="18" charset="0"/>
              </a:rPr>
              <a:t>2.Құқық </a:t>
            </a:r>
            <a:r>
              <a:rPr lang="ru-RU" sz="3600" b="1" dirty="0" err="1">
                <a:solidFill>
                  <a:srgbClr val="444340"/>
                </a:solidFill>
                <a:latin typeface="Times New Roman" panose="02020603050405020304" pitchFamily="18" charset="0"/>
                <a:cs typeface="Times New Roman" panose="02020603050405020304" pitchFamily="18" charset="0"/>
              </a:rPr>
              <a:t>немен</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smtClean="0">
                <a:solidFill>
                  <a:srgbClr val="444340"/>
                </a:solidFill>
                <a:latin typeface="Times New Roman" panose="02020603050405020304" pitchFamily="18" charset="0"/>
                <a:cs typeface="Times New Roman" panose="02020603050405020304" pitchFamily="18" charset="0"/>
              </a:rPr>
              <a:t>қорғалады</a:t>
            </a:r>
            <a:r>
              <a:rPr lang="ru-RU" sz="3600" b="1" dirty="0" smtClean="0">
                <a:solidFill>
                  <a:srgbClr val="444340"/>
                </a:solidFill>
                <a:latin typeface="Times New Roman" panose="02020603050405020304" pitchFamily="18" charset="0"/>
                <a:cs typeface="Times New Roman" panose="02020603050405020304" pitchFamily="18" charset="0"/>
              </a:rPr>
              <a:t>?</a:t>
            </a:r>
            <a:endParaRPr lang="ru-RU" sz="3600" b="1" dirty="0">
              <a:solidFill>
                <a:srgbClr val="444340"/>
              </a:solidFill>
              <a:latin typeface="Times New Roman" panose="02020603050405020304" pitchFamily="18" charset="0"/>
              <a:cs typeface="Times New Roman" panose="02020603050405020304" pitchFamily="18" charset="0"/>
            </a:endParaRPr>
          </a:p>
          <a:p>
            <a:pPr fontAlgn="base"/>
            <a:r>
              <a:rPr lang="ru-RU" sz="3600" b="1" dirty="0" smtClean="0">
                <a:solidFill>
                  <a:srgbClr val="444340"/>
                </a:solidFill>
                <a:latin typeface="Times New Roman" panose="02020603050405020304" pitchFamily="18" charset="0"/>
                <a:cs typeface="Times New Roman" panose="02020603050405020304" pitchFamily="18" charset="0"/>
              </a:rPr>
              <a:t>3.Адам </a:t>
            </a:r>
            <a:r>
              <a:rPr lang="ru-RU" sz="3600" b="1" dirty="0" err="1">
                <a:solidFill>
                  <a:srgbClr val="444340"/>
                </a:solidFill>
                <a:latin typeface="Times New Roman" panose="02020603050405020304" pitchFamily="18" charset="0"/>
                <a:cs typeface="Times New Roman" panose="02020603050405020304" pitchFamily="18" charset="0"/>
              </a:rPr>
              <a:t>құқығының</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қорғалуы</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қай</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жерде</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бастау</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алды</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және</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қай</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жылы</a:t>
            </a:r>
            <a:r>
              <a:rPr lang="ru-RU" sz="3600" b="1" dirty="0" smtClean="0">
                <a:solidFill>
                  <a:srgbClr val="444340"/>
                </a:solidFill>
                <a:latin typeface="Times New Roman" panose="02020603050405020304" pitchFamily="18" charset="0"/>
                <a:cs typeface="Times New Roman" panose="02020603050405020304" pitchFamily="18" charset="0"/>
              </a:rPr>
              <a:t>?</a:t>
            </a:r>
            <a:endParaRPr lang="ru-RU" sz="3600" b="1" dirty="0">
              <a:solidFill>
                <a:srgbClr val="444340"/>
              </a:solidFill>
              <a:latin typeface="Times New Roman" panose="02020603050405020304" pitchFamily="18" charset="0"/>
              <a:cs typeface="Times New Roman" panose="02020603050405020304" pitchFamily="18" charset="0"/>
            </a:endParaRPr>
          </a:p>
          <a:p>
            <a:pPr fontAlgn="base"/>
            <a:r>
              <a:rPr lang="ru-RU" sz="3600" b="1" dirty="0">
                <a:solidFill>
                  <a:srgbClr val="444340"/>
                </a:solidFill>
                <a:latin typeface="Times New Roman" panose="02020603050405020304" pitchFamily="18" charset="0"/>
                <a:cs typeface="Times New Roman" panose="02020603050405020304" pitchFamily="18" charset="0"/>
              </a:rPr>
              <a:t>4.Адам </a:t>
            </a:r>
            <a:r>
              <a:rPr lang="ru-RU" sz="3600" b="1" dirty="0" err="1">
                <a:solidFill>
                  <a:srgbClr val="444340"/>
                </a:solidFill>
                <a:latin typeface="Times New Roman" panose="02020603050405020304" pitchFamily="18" charset="0"/>
                <a:cs typeface="Times New Roman" panose="02020603050405020304" pitchFamily="18" charset="0"/>
              </a:rPr>
              <a:t>құқықтары</a:t>
            </a:r>
            <a:r>
              <a:rPr lang="ru-RU" sz="3600" b="1" dirty="0">
                <a:solidFill>
                  <a:srgbClr val="444340"/>
                </a:solidFill>
                <a:latin typeface="Times New Roman" panose="02020603050405020304" pitchFamily="18" charset="0"/>
                <a:cs typeface="Times New Roman" panose="02020603050405020304" pitchFamily="18" charset="0"/>
              </a:rPr>
              <a:t> мен </a:t>
            </a:r>
            <a:r>
              <a:rPr lang="ru-RU" sz="3600" b="1" dirty="0" err="1">
                <a:solidFill>
                  <a:srgbClr val="444340"/>
                </a:solidFill>
                <a:latin typeface="Times New Roman" panose="02020603050405020304" pitchFamily="18" charset="0"/>
                <a:cs typeface="Times New Roman" panose="02020603050405020304" pitchFamily="18" charset="0"/>
              </a:rPr>
              <a:t>бостандықтары</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туралы</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Декларацияны</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қандай</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ұйым</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қабылдады</a:t>
            </a:r>
            <a:r>
              <a:rPr lang="ru-RU" sz="3600" b="1" dirty="0" smtClean="0">
                <a:solidFill>
                  <a:srgbClr val="444340"/>
                </a:solidFill>
                <a:latin typeface="Times New Roman" panose="02020603050405020304" pitchFamily="18" charset="0"/>
                <a:cs typeface="Times New Roman" panose="02020603050405020304" pitchFamily="18" charset="0"/>
              </a:rPr>
              <a:t>?</a:t>
            </a:r>
            <a:endParaRPr lang="ru-RU" sz="3600" b="1" dirty="0">
              <a:solidFill>
                <a:srgbClr val="444340"/>
              </a:solidFill>
              <a:latin typeface="Times New Roman" panose="02020603050405020304" pitchFamily="18" charset="0"/>
              <a:cs typeface="Times New Roman" panose="02020603050405020304" pitchFamily="18" charset="0"/>
            </a:endParaRPr>
          </a:p>
          <a:p>
            <a:pPr fontAlgn="base"/>
            <a:r>
              <a:rPr lang="ru-RU" sz="3600" b="1" dirty="0">
                <a:solidFill>
                  <a:srgbClr val="444340"/>
                </a:solidFill>
                <a:latin typeface="Times New Roman" panose="02020603050405020304" pitchFamily="18" charset="0"/>
                <a:cs typeface="Times New Roman" panose="02020603050405020304" pitchFamily="18" charset="0"/>
              </a:rPr>
              <a:t>5.БҰҰ </a:t>
            </a:r>
            <a:r>
              <a:rPr lang="ru-RU" sz="3600" b="1" dirty="0" err="1">
                <a:solidFill>
                  <a:srgbClr val="444340"/>
                </a:solidFill>
                <a:latin typeface="Times New Roman" panose="02020603050405020304" pitchFamily="18" charset="0"/>
                <a:cs typeface="Times New Roman" panose="02020603050405020304" pitchFamily="18" charset="0"/>
              </a:rPr>
              <a:t>мақсаты</a:t>
            </a:r>
            <a:r>
              <a:rPr lang="ru-RU" sz="3600" b="1" dirty="0">
                <a:solidFill>
                  <a:srgbClr val="444340"/>
                </a:solidFill>
                <a:latin typeface="Times New Roman" panose="02020603050405020304" pitchFamily="18" charset="0"/>
                <a:cs typeface="Times New Roman" panose="02020603050405020304" pitchFamily="18" charset="0"/>
              </a:rPr>
              <a:t> не</a:t>
            </a:r>
            <a:r>
              <a:rPr lang="ru-RU" sz="3600" b="1" dirty="0" smtClean="0">
                <a:solidFill>
                  <a:srgbClr val="444340"/>
                </a:solidFill>
                <a:latin typeface="Times New Roman" panose="02020603050405020304" pitchFamily="18" charset="0"/>
                <a:cs typeface="Times New Roman" panose="02020603050405020304" pitchFamily="18" charset="0"/>
              </a:rPr>
              <a:t>?</a:t>
            </a:r>
            <a:endParaRPr lang="ru-RU" sz="3600" b="1" dirty="0">
              <a:solidFill>
                <a:srgbClr val="444340"/>
              </a:solidFill>
              <a:latin typeface="Times New Roman" panose="02020603050405020304" pitchFamily="18" charset="0"/>
              <a:cs typeface="Times New Roman" panose="02020603050405020304" pitchFamily="18" charset="0"/>
            </a:endParaRPr>
          </a:p>
          <a:p>
            <a:pPr fontAlgn="base"/>
            <a:r>
              <a:rPr lang="ru-RU" sz="3600" b="1" dirty="0">
                <a:solidFill>
                  <a:srgbClr val="444340"/>
                </a:solidFill>
                <a:latin typeface="Times New Roman" panose="02020603050405020304" pitchFamily="18" charset="0"/>
                <a:cs typeface="Times New Roman" panose="02020603050405020304" pitchFamily="18" charset="0"/>
              </a:rPr>
              <a:t>6.ҚР. БҰҰ-</a:t>
            </a:r>
            <a:r>
              <a:rPr lang="ru-RU" sz="3600" b="1" dirty="0" err="1">
                <a:solidFill>
                  <a:srgbClr val="444340"/>
                </a:solidFill>
                <a:latin typeface="Times New Roman" panose="02020603050405020304" pitchFamily="18" charset="0"/>
                <a:cs typeface="Times New Roman" panose="02020603050405020304" pitchFamily="18" charset="0"/>
              </a:rPr>
              <a:t>ына</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қай</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жылы</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мүше</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болып</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smtClean="0">
                <a:solidFill>
                  <a:srgbClr val="444340"/>
                </a:solidFill>
                <a:latin typeface="Times New Roman" panose="02020603050405020304" pitchFamily="18" charset="0"/>
                <a:cs typeface="Times New Roman" panose="02020603050405020304" pitchFamily="18" charset="0"/>
              </a:rPr>
              <a:t>кірді</a:t>
            </a:r>
            <a:r>
              <a:rPr lang="ru-RU" sz="3600" b="1" dirty="0" smtClean="0">
                <a:solidFill>
                  <a:srgbClr val="444340"/>
                </a:solidFill>
                <a:latin typeface="Times New Roman" panose="02020603050405020304" pitchFamily="18" charset="0"/>
                <a:cs typeface="Times New Roman" panose="02020603050405020304" pitchFamily="18" charset="0"/>
              </a:rPr>
              <a:t>?</a:t>
            </a:r>
          </a:p>
          <a:p>
            <a:pPr fontAlgn="base"/>
            <a:r>
              <a:rPr lang="ru-RU" sz="3600" b="1" dirty="0" smtClean="0">
                <a:solidFill>
                  <a:srgbClr val="444340"/>
                </a:solidFill>
                <a:latin typeface="Times New Roman" panose="02020603050405020304" pitchFamily="18" charset="0"/>
                <a:cs typeface="Times New Roman" panose="02020603050405020304" pitchFamily="18" charset="0"/>
              </a:rPr>
              <a:t>7.БҰҰ </a:t>
            </a:r>
            <a:r>
              <a:rPr lang="ru-RU" sz="3600" b="1" dirty="0" err="1">
                <a:solidFill>
                  <a:srgbClr val="444340"/>
                </a:solidFill>
                <a:latin typeface="Times New Roman" panose="02020603050405020304" pitchFamily="18" charset="0"/>
                <a:cs typeface="Times New Roman" panose="02020603050405020304" pitchFamily="18" charset="0"/>
              </a:rPr>
              <a:t>адам</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құқығына</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байланысты</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қандай</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халықаралық</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шартты</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қабылдады</a:t>
            </a:r>
            <a:r>
              <a:rPr lang="ru-RU" sz="3600" b="1" dirty="0" smtClean="0">
                <a:solidFill>
                  <a:srgbClr val="444340"/>
                </a:solidFill>
                <a:latin typeface="Times New Roman" panose="02020603050405020304" pitchFamily="18" charset="0"/>
                <a:cs typeface="Times New Roman" panose="02020603050405020304" pitchFamily="18" charset="0"/>
              </a:rPr>
              <a:t>?</a:t>
            </a:r>
            <a:endParaRPr lang="ru-RU" sz="3600" b="1" dirty="0">
              <a:solidFill>
                <a:srgbClr val="444340"/>
              </a:solidFill>
              <a:latin typeface="Times New Roman" panose="02020603050405020304" pitchFamily="18" charset="0"/>
              <a:cs typeface="Times New Roman" panose="02020603050405020304" pitchFamily="18" charset="0"/>
            </a:endParaRPr>
          </a:p>
          <a:p>
            <a:pPr fontAlgn="base"/>
            <a:r>
              <a:rPr lang="ru-RU" sz="3600" b="1" dirty="0">
                <a:solidFill>
                  <a:srgbClr val="444340"/>
                </a:solidFill>
                <a:latin typeface="Times New Roman" panose="02020603050405020304" pitchFamily="18" charset="0"/>
                <a:cs typeface="Times New Roman" panose="02020603050405020304" pitchFamily="18" charset="0"/>
              </a:rPr>
              <a:t>8.Бала </a:t>
            </a:r>
            <a:r>
              <a:rPr lang="ru-RU" sz="3600" b="1" dirty="0" err="1">
                <a:solidFill>
                  <a:srgbClr val="444340"/>
                </a:solidFill>
                <a:latin typeface="Times New Roman" panose="02020603050405020304" pitchFamily="18" charset="0"/>
                <a:cs typeface="Times New Roman" panose="02020603050405020304" pitchFamily="18" charset="0"/>
              </a:rPr>
              <a:t>болып</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кімдер</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саналады</a:t>
            </a:r>
            <a:r>
              <a:rPr lang="ru-RU" sz="3600" b="1" dirty="0" smtClean="0">
                <a:solidFill>
                  <a:srgbClr val="444340"/>
                </a:solidFill>
                <a:latin typeface="Times New Roman" panose="02020603050405020304" pitchFamily="18" charset="0"/>
                <a:cs typeface="Times New Roman" panose="02020603050405020304" pitchFamily="18" charset="0"/>
              </a:rPr>
              <a:t>?</a:t>
            </a:r>
            <a:endParaRPr lang="ru-RU" sz="3600" b="1" dirty="0">
              <a:solidFill>
                <a:srgbClr val="44434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54784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rgbClr val="00B0F0"/>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Прямоугольник 1"/>
          <p:cNvSpPr/>
          <p:nvPr/>
        </p:nvSpPr>
        <p:spPr>
          <a:xfrm>
            <a:off x="514350" y="229403"/>
            <a:ext cx="10744199" cy="4955203"/>
          </a:xfrm>
          <a:prstGeom prst="rect">
            <a:avLst/>
          </a:prstGeom>
        </p:spPr>
        <p:txBody>
          <a:bodyPr wrap="square">
            <a:spAutoFit/>
          </a:bodyPr>
          <a:lstStyle/>
          <a:p>
            <a:pPr fontAlgn="base"/>
            <a:r>
              <a:rPr lang="ru-RU" sz="3600" b="1" dirty="0">
                <a:solidFill>
                  <a:srgbClr val="444340"/>
                </a:solidFill>
                <a:latin typeface="Times New Roman" panose="02020603050405020304" pitchFamily="18" charset="0"/>
                <a:cs typeface="Times New Roman" panose="02020603050405020304" pitchFamily="18" charset="0"/>
              </a:rPr>
              <a:t>9</a:t>
            </a:r>
            <a:r>
              <a:rPr lang="ru-RU" sz="3600" b="1" dirty="0" smtClean="0">
                <a:solidFill>
                  <a:srgbClr val="444340"/>
                </a:solidFill>
                <a:latin typeface="Times New Roman" panose="02020603050405020304" pitchFamily="18" charset="0"/>
                <a:cs typeface="Times New Roman" panose="02020603050405020304" pitchFamily="18" charset="0"/>
              </a:rPr>
              <a:t>.Адам </a:t>
            </a:r>
            <a:r>
              <a:rPr lang="ru-RU" sz="3600" b="1" dirty="0" err="1">
                <a:solidFill>
                  <a:srgbClr val="444340"/>
                </a:solidFill>
                <a:latin typeface="Times New Roman" panose="02020603050405020304" pitchFamily="18" charset="0"/>
                <a:cs typeface="Times New Roman" panose="02020603050405020304" pitchFamily="18" charset="0"/>
              </a:rPr>
              <a:t>құқығы</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қандай</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жағдайда</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бұзылады</a:t>
            </a:r>
            <a:r>
              <a:rPr lang="ru-RU" sz="3600" b="1" dirty="0">
                <a:solidFill>
                  <a:srgbClr val="444340"/>
                </a:solidFill>
                <a:latin typeface="Times New Roman" panose="02020603050405020304" pitchFamily="18" charset="0"/>
                <a:cs typeface="Times New Roman" panose="02020603050405020304" pitchFamily="18" charset="0"/>
              </a:rPr>
              <a:t>?</a:t>
            </a:r>
          </a:p>
          <a:p>
            <a:pPr fontAlgn="base"/>
            <a:r>
              <a:rPr lang="ru-RU" sz="3600" b="1" dirty="0" smtClean="0">
                <a:solidFill>
                  <a:srgbClr val="444340"/>
                </a:solidFill>
                <a:latin typeface="Times New Roman" panose="02020603050405020304" pitchFamily="18" charset="0"/>
                <a:cs typeface="Times New Roman" panose="02020603050405020304" pitchFamily="18" charset="0"/>
              </a:rPr>
              <a:t>10.Біздің </a:t>
            </a:r>
            <a:r>
              <a:rPr lang="ru-RU" sz="3600" b="1" dirty="0" err="1">
                <a:solidFill>
                  <a:srgbClr val="444340"/>
                </a:solidFill>
                <a:latin typeface="Times New Roman" panose="02020603050405020304" pitchFamily="18" charset="0"/>
                <a:cs typeface="Times New Roman" panose="02020603050405020304" pitchFamily="18" charset="0"/>
              </a:rPr>
              <a:t>елімізде</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адам</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құқығы</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бұзылған</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қандай</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кезеңдерді</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білесіңдер</a:t>
            </a:r>
            <a:r>
              <a:rPr lang="ru-RU" sz="3600" b="1" dirty="0">
                <a:solidFill>
                  <a:srgbClr val="444340"/>
                </a:solidFill>
                <a:latin typeface="Times New Roman" panose="02020603050405020304" pitchFamily="18" charset="0"/>
                <a:cs typeface="Times New Roman" panose="02020603050405020304" pitchFamily="18" charset="0"/>
              </a:rPr>
              <a:t>?</a:t>
            </a:r>
          </a:p>
          <a:p>
            <a:pPr fontAlgn="base"/>
            <a:r>
              <a:rPr lang="ru-RU" sz="3600" b="1" dirty="0" smtClean="0">
                <a:solidFill>
                  <a:srgbClr val="444340"/>
                </a:solidFill>
                <a:latin typeface="Times New Roman" panose="02020603050405020304" pitchFamily="18" charset="0"/>
                <a:cs typeface="Times New Roman" panose="02020603050405020304" pitchFamily="18" charset="0"/>
              </a:rPr>
              <a:t>11.Адам </a:t>
            </a:r>
            <a:r>
              <a:rPr lang="ru-RU" sz="3600" b="1" dirty="0" err="1" smtClean="0">
                <a:solidFill>
                  <a:srgbClr val="444340"/>
                </a:solidFill>
                <a:latin typeface="Times New Roman" panose="02020603050405020304" pitchFamily="18" charset="0"/>
                <a:cs typeface="Times New Roman" panose="02020603050405020304" pitchFamily="18" charset="0"/>
              </a:rPr>
              <a:t>құқығын</a:t>
            </a:r>
            <a:r>
              <a:rPr lang="ru-RU" sz="3600" b="1" dirty="0" smtClean="0">
                <a:solidFill>
                  <a:srgbClr val="444340"/>
                </a:solidFill>
                <a:latin typeface="Times New Roman" panose="02020603050405020304" pitchFamily="18" charset="0"/>
                <a:cs typeface="Times New Roman" panose="02020603050405020304" pitchFamily="18" charset="0"/>
              </a:rPr>
              <a:t> </a:t>
            </a:r>
            <a:r>
              <a:rPr lang="ru-RU" sz="3600" b="1" dirty="0" err="1" smtClean="0">
                <a:solidFill>
                  <a:srgbClr val="444340"/>
                </a:solidFill>
                <a:latin typeface="Times New Roman" panose="02020603050405020304" pitchFamily="18" charset="0"/>
                <a:cs typeface="Times New Roman" panose="02020603050405020304" pitchFamily="18" charset="0"/>
              </a:rPr>
              <a:t>кімдер</a:t>
            </a:r>
            <a:r>
              <a:rPr lang="ru-RU" sz="3600" b="1" dirty="0" smtClean="0">
                <a:solidFill>
                  <a:srgbClr val="444340"/>
                </a:solidFill>
                <a:latin typeface="Times New Roman" panose="02020603050405020304" pitchFamily="18" charset="0"/>
                <a:cs typeface="Times New Roman" panose="02020603050405020304" pitchFamily="18" charset="0"/>
              </a:rPr>
              <a:t> </a:t>
            </a:r>
            <a:r>
              <a:rPr lang="ru-RU" sz="3600" b="1" dirty="0" err="1" smtClean="0">
                <a:solidFill>
                  <a:srgbClr val="444340"/>
                </a:solidFill>
                <a:latin typeface="Times New Roman" panose="02020603050405020304" pitchFamily="18" charset="0"/>
                <a:cs typeface="Times New Roman" panose="02020603050405020304" pitchFamily="18" charset="0"/>
              </a:rPr>
              <a:t>қорғайды</a:t>
            </a:r>
            <a:r>
              <a:rPr lang="ru-RU" sz="3600" b="1" dirty="0" smtClean="0">
                <a:solidFill>
                  <a:srgbClr val="444340"/>
                </a:solidFill>
                <a:latin typeface="Times New Roman" panose="02020603050405020304" pitchFamily="18" charset="0"/>
                <a:cs typeface="Times New Roman" panose="02020603050405020304" pitchFamily="18" charset="0"/>
              </a:rPr>
              <a:t>?</a:t>
            </a:r>
          </a:p>
          <a:p>
            <a:pPr fontAlgn="base"/>
            <a:r>
              <a:rPr lang="ru-RU" sz="3600" b="1" dirty="0" smtClean="0">
                <a:solidFill>
                  <a:srgbClr val="444340"/>
                </a:solidFill>
                <a:latin typeface="Times New Roman" panose="02020603050405020304" pitchFamily="18" charset="0"/>
                <a:cs typeface="Times New Roman" panose="02020603050405020304" pitchFamily="18" charset="0"/>
              </a:rPr>
              <a:t>12.Құқық </a:t>
            </a:r>
            <a:r>
              <a:rPr lang="ru-RU" sz="3600" b="1" dirty="0" err="1">
                <a:solidFill>
                  <a:srgbClr val="444340"/>
                </a:solidFill>
                <a:latin typeface="Times New Roman" panose="02020603050405020304" pitchFamily="18" charset="0"/>
                <a:cs typeface="Times New Roman" panose="02020603050405020304" pitchFamily="18" charset="0"/>
              </a:rPr>
              <a:t>туралы</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заңдарда</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қандай</a:t>
            </a:r>
            <a:r>
              <a:rPr lang="ru-RU" sz="3600" b="1" dirty="0">
                <a:solidFill>
                  <a:srgbClr val="444340"/>
                </a:solidFill>
                <a:latin typeface="Times New Roman" panose="02020603050405020304" pitchFamily="18" charset="0"/>
                <a:cs typeface="Times New Roman" panose="02020603050405020304" pitchFamily="18" charset="0"/>
              </a:rPr>
              <a:t> орган </a:t>
            </a:r>
            <a:r>
              <a:rPr lang="ru-RU" sz="3600" b="1" dirty="0" err="1">
                <a:solidFill>
                  <a:srgbClr val="444340"/>
                </a:solidFill>
                <a:latin typeface="Times New Roman" panose="02020603050405020304" pitchFamily="18" charset="0"/>
                <a:cs typeface="Times New Roman" panose="02020603050405020304" pitchFamily="18" charset="0"/>
              </a:rPr>
              <a:t>шығарады</a:t>
            </a:r>
            <a:r>
              <a:rPr lang="ru-RU" sz="3600" b="1" dirty="0">
                <a:solidFill>
                  <a:srgbClr val="444340"/>
                </a:solidFill>
                <a:latin typeface="Times New Roman" panose="02020603050405020304" pitchFamily="18" charset="0"/>
                <a:cs typeface="Times New Roman" panose="02020603050405020304" pitchFamily="18" charset="0"/>
              </a:rPr>
              <a:t>?</a:t>
            </a:r>
          </a:p>
          <a:p>
            <a:pPr fontAlgn="base"/>
            <a:r>
              <a:rPr lang="ru-RU" sz="3600" b="1" dirty="0" smtClean="0">
                <a:solidFill>
                  <a:srgbClr val="444340"/>
                </a:solidFill>
                <a:latin typeface="Times New Roman" panose="02020603050405020304" pitchFamily="18" charset="0"/>
                <a:cs typeface="Times New Roman" panose="02020603050405020304" pitchFamily="18" charset="0"/>
              </a:rPr>
              <a:t>13.Бала </a:t>
            </a:r>
            <a:r>
              <a:rPr lang="ru-RU" sz="3600" b="1" dirty="0" err="1">
                <a:solidFill>
                  <a:srgbClr val="444340"/>
                </a:solidFill>
                <a:latin typeface="Times New Roman" panose="02020603050405020304" pitchFamily="18" charset="0"/>
                <a:cs typeface="Times New Roman" panose="02020603050405020304" pitchFamily="18" charset="0"/>
              </a:rPr>
              <a:t>құқығы</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туралы</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Конвенцияға</a:t>
            </a:r>
            <a:r>
              <a:rPr lang="ru-RU" sz="3600" b="1" dirty="0">
                <a:solidFill>
                  <a:srgbClr val="444340"/>
                </a:solidFill>
                <a:latin typeface="Times New Roman" panose="02020603050405020304" pitchFamily="18" charset="0"/>
                <a:cs typeface="Times New Roman" panose="02020603050405020304" pitchFamily="18" charset="0"/>
              </a:rPr>
              <a:t> ҚР </a:t>
            </a:r>
            <a:r>
              <a:rPr lang="ru-RU" sz="3600" b="1" dirty="0" err="1">
                <a:solidFill>
                  <a:srgbClr val="444340"/>
                </a:solidFill>
                <a:latin typeface="Times New Roman" panose="02020603050405020304" pitchFamily="18" charset="0"/>
                <a:cs typeface="Times New Roman" panose="02020603050405020304" pitchFamily="18" charset="0"/>
              </a:rPr>
              <a:t>Президенті</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қай</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жылы</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қол</a:t>
            </a:r>
            <a:r>
              <a:rPr lang="ru-RU" sz="3600" b="1" dirty="0">
                <a:solidFill>
                  <a:srgbClr val="444340"/>
                </a:solidFill>
                <a:latin typeface="Times New Roman" panose="02020603050405020304" pitchFamily="18" charset="0"/>
                <a:cs typeface="Times New Roman" panose="02020603050405020304" pitchFamily="18" charset="0"/>
              </a:rPr>
              <a:t> </a:t>
            </a:r>
            <a:r>
              <a:rPr lang="ru-RU" sz="3600" b="1" dirty="0" err="1">
                <a:solidFill>
                  <a:srgbClr val="444340"/>
                </a:solidFill>
                <a:latin typeface="Times New Roman" panose="02020603050405020304" pitchFamily="18" charset="0"/>
                <a:cs typeface="Times New Roman" panose="02020603050405020304" pitchFamily="18" charset="0"/>
              </a:rPr>
              <a:t>қойды</a:t>
            </a:r>
            <a:r>
              <a:rPr lang="ru-RU" sz="3600" b="1" dirty="0" smtClean="0">
                <a:solidFill>
                  <a:srgbClr val="444340"/>
                </a:solidFill>
                <a:latin typeface="Times New Roman" panose="02020603050405020304" pitchFamily="18" charset="0"/>
                <a:cs typeface="Times New Roman" panose="02020603050405020304" pitchFamily="18" charset="0"/>
              </a:rPr>
              <a:t>?</a:t>
            </a:r>
          </a:p>
          <a:p>
            <a:pPr fontAlgn="base"/>
            <a:endParaRPr lang="ru-RU" sz="2800" b="1" dirty="0">
              <a:solidFill>
                <a:srgbClr val="44434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295262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74000">
              <a:schemeClr val="accent1">
                <a:lumMod val="45000"/>
                <a:lumOff val="55000"/>
              </a:schemeClr>
            </a:gs>
            <a:gs pos="83000">
              <a:srgbClr val="00B0F0"/>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4" name="Прямоугольник 3"/>
          <p:cNvSpPr/>
          <p:nvPr/>
        </p:nvSpPr>
        <p:spPr>
          <a:xfrm>
            <a:off x="3587542" y="0"/>
            <a:ext cx="3270447" cy="830997"/>
          </a:xfrm>
          <a:prstGeom prst="rect">
            <a:avLst/>
          </a:prstGeom>
        </p:spPr>
        <p:txBody>
          <a:bodyPr wrap="none">
            <a:spAutoFit/>
          </a:bodyPr>
          <a:lstStyle/>
          <a:p>
            <a:r>
              <a:rPr lang="ru-RU" sz="48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48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Тіл-өнері</a:t>
            </a:r>
            <a:r>
              <a:rPr lang="ru-RU" sz="48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4800" i="1" dirty="0">
              <a:solidFill>
                <a:srgbClr val="00206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0" y="655962"/>
            <a:ext cx="11715750" cy="6596678"/>
          </a:xfrm>
          <a:prstGeom prst="rect">
            <a:avLst/>
          </a:prstGeom>
        </p:spPr>
        <p:txBody>
          <a:bodyPr wrap="square">
            <a:spAutoFit/>
          </a:bodyPr>
          <a:lstStyle/>
          <a:p>
            <a:pPr fontAlgn="base">
              <a:lnSpc>
                <a:spcPct val="115000"/>
              </a:lnSpc>
              <a:spcAft>
                <a:spcPts val="0"/>
              </a:spcAft>
            </a:pP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1.Бір </a:t>
            </a:r>
            <a:r>
              <a:rPr lang="ru-RU" sz="2800" b="1" dirty="0" err="1" smtClean="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қазаға</a:t>
            </a:r>
            <a:r>
              <a:rPr lang="kk-KZ" sz="2800" b="1" dirty="0" smtClean="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жоқ</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800" b="1" dirty="0">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15000"/>
              </a:lnSpc>
              <a:spcAft>
                <a:spcPts val="0"/>
              </a:spcAft>
            </a:pP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2.Куәсіз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істі</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күмән</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табар</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куәлі</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smtClean="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a:t>
            </a:r>
            <a:r>
              <a:rPr lang="ru-RU" sz="2800" b="1" dirty="0" err="1" smtClean="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куә</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табар</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800" b="1" dirty="0">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15000"/>
              </a:lnSpc>
              <a:spcAft>
                <a:spcPts val="0"/>
              </a:spcAft>
            </a:pP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3.Би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екеу</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err="1" smtClean="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болса</a:t>
            </a:r>
            <a:r>
              <a:rPr lang="ru-RU" sz="2800" b="1" dirty="0" smtClean="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төртеу</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800" b="1" dirty="0">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15000"/>
              </a:lnSpc>
              <a:spcAft>
                <a:spcPts val="0"/>
              </a:spcAft>
            </a:pP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4.Әр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елдің</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заңы</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басқа</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smtClean="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қасқа</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800" b="1" dirty="0">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15000"/>
              </a:lnSpc>
              <a:spcAft>
                <a:spcPts val="0"/>
              </a:spcAft>
            </a:pP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5.Елшіге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өлім</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жоқ</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800" b="1" dirty="0">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15000"/>
              </a:lnSpc>
              <a:spcAft>
                <a:spcPts val="0"/>
              </a:spcAft>
            </a:pP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6.Тақыр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жерге</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су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төксең</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жүруге</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тайғақ</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err="1" smtClean="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болар</a:t>
            </a:r>
            <a:r>
              <a:rPr lang="ru-RU" sz="2800" b="1" dirty="0" smtClean="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a:t>
            </a:r>
          </a:p>
          <a:p>
            <a:pPr fontAlgn="base">
              <a:lnSpc>
                <a:spcPct val="115000"/>
              </a:lnSpc>
              <a:spcAft>
                <a:spcPts val="0"/>
              </a:spcAft>
            </a:pPr>
            <a:r>
              <a:rPr lang="ru-RU" sz="2800" b="1" dirty="0" smtClean="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айтсаң</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айғақ</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айғақ</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болар</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800" b="1" dirty="0">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15000"/>
              </a:lnSpc>
              <a:spcAft>
                <a:spcPts val="1920"/>
              </a:spcAft>
            </a:pP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7.Ата-ананың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қадірін</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балалы</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болғанда</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білерсің</a:t>
            </a:r>
            <a:r>
              <a:rPr lang="ru-RU" sz="2800" b="1" dirty="0" smtClean="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a:t>
            </a:r>
          </a:p>
          <a:p>
            <a:pPr fontAlgn="base">
              <a:lnSpc>
                <a:spcPct val="115000"/>
              </a:lnSpc>
              <a:spcAft>
                <a:spcPts val="1920"/>
              </a:spcAft>
            </a:pPr>
            <a:r>
              <a:rPr lang="ru-RU" sz="2800" b="1" dirty="0" smtClean="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err="1" smtClean="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Анық</a:t>
            </a:r>
            <a:r>
              <a:rPr lang="ru-RU" sz="2800" b="1" dirty="0" smtClean="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болғанда</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білесің</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800" b="1" dirty="0">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15000"/>
              </a:lnSpc>
              <a:spcAft>
                <a:spcPts val="0"/>
              </a:spcAft>
            </a:pP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8.Әділ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істің</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-арты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игі</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800" b="1" dirty="0">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15000"/>
              </a:lnSpc>
              <a:spcAft>
                <a:spcPts val="0"/>
              </a:spcAft>
            </a:pP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9.Жолға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шықсаң</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саймен,бес</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қару</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байлан</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a:t>
            </a:r>
            <a:endParaRPr lang="ru-RU" sz="2800" b="1" dirty="0">
              <a:latin typeface="Times New Roman" panose="02020603050405020304" pitchFamily="18" charset="0"/>
              <a:ea typeface="Calibri" panose="020F0502020204030204" pitchFamily="34" charset="0"/>
              <a:cs typeface="Times New Roman" panose="02020603050405020304" pitchFamily="18" charset="0"/>
            </a:endParaRPr>
          </a:p>
          <a:p>
            <a:pPr fontAlgn="base">
              <a:lnSpc>
                <a:spcPct val="115000"/>
              </a:lnSpc>
              <a:spcAft>
                <a:spcPts val="0"/>
              </a:spcAft>
            </a:pP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10.У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ішкен</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бір</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өледі</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ант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ішкен</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мың</a:t>
            </a:r>
            <a:r>
              <a:rPr lang="ru-RU" sz="2800" b="1" dirty="0">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800" b="1" dirty="0" err="1">
                <a:solidFill>
                  <a:srgbClr val="444340"/>
                </a:solidFill>
                <a:latin typeface="Times New Roman" panose="02020603050405020304" pitchFamily="18" charset="0"/>
                <a:ea typeface="Times New Roman" panose="02020603050405020304" pitchFamily="18" charset="0"/>
                <a:cs typeface="Times New Roman" panose="02020603050405020304" pitchFamily="18" charset="0"/>
              </a:rPr>
              <a:t>өледі</a:t>
            </a:r>
            <a:r>
              <a:rPr lang="ru-RU" sz="3200" dirty="0">
                <a:solidFill>
                  <a:srgbClr val="444340"/>
                </a:solidFill>
                <a:latin typeface="inherit"/>
                <a:ea typeface="Times New Roman" panose="02020603050405020304" pitchFamily="18" charset="0"/>
                <a:cs typeface="Arial" panose="020B0604020202020204" pitchFamily="34" charset="0"/>
              </a:rPr>
              <a:t>.</a:t>
            </a:r>
            <a:endParaRPr lang="ru-RU"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84911521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528</TotalTime>
  <Words>436</Words>
  <Application>Microsoft Office PowerPoint</Application>
  <PresentationFormat>Произвольный</PresentationFormat>
  <Paragraphs>69</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ACER</dc:creator>
  <cp:lastModifiedBy>Асылан</cp:lastModifiedBy>
  <cp:revision>20</cp:revision>
  <dcterms:created xsi:type="dcterms:W3CDTF">2023-02-14T04:46:58Z</dcterms:created>
  <dcterms:modified xsi:type="dcterms:W3CDTF">2009-12-16T20:56:20Z</dcterms:modified>
</cp:coreProperties>
</file>