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sldIdLst>
    <p:sldId id="284" r:id="rId2"/>
    <p:sldId id="256" r:id="rId3"/>
    <p:sldId id="258" r:id="rId4"/>
    <p:sldId id="259" r:id="rId5"/>
    <p:sldId id="266" r:id="rId6"/>
    <p:sldId id="267" r:id="rId7"/>
    <p:sldId id="274" r:id="rId8"/>
    <p:sldId id="268" r:id="rId9"/>
    <p:sldId id="269" r:id="rId10"/>
    <p:sldId id="270" r:id="rId11"/>
    <p:sldId id="273" r:id="rId12"/>
    <p:sldId id="283" r:id="rId13"/>
    <p:sldId id="277" r:id="rId14"/>
    <p:sldId id="276" r:id="rId15"/>
    <p:sldId id="275" r:id="rId16"/>
    <p:sldId id="261" r:id="rId17"/>
    <p:sldId id="262" r:id="rId18"/>
    <p:sldId id="263" r:id="rId19"/>
    <p:sldId id="264" r:id="rId20"/>
    <p:sldId id="272" r:id="rId21"/>
    <p:sldId id="285" r:id="rId22"/>
  </p:sldIdLst>
  <p:sldSz cx="11052175" cy="72358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4" d="100"/>
          <a:sy n="74" d="100"/>
        </p:scale>
        <p:origin x="130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052175" cy="7235825"/>
          </a:xfrm>
          <a:prstGeom prst="rect">
            <a:avLst/>
          </a:prstGeom>
        </p:spPr>
      </p:pic>
      <p:sp>
        <p:nvSpPr>
          <p:cNvPr id="2" name="Title 1"/>
          <p:cNvSpPr>
            <a:spLocks noGrp="1"/>
          </p:cNvSpPr>
          <p:nvPr>
            <p:ph type="ctrTitle"/>
          </p:nvPr>
        </p:nvSpPr>
        <p:spPr>
          <a:xfrm>
            <a:off x="1587311" y="1372450"/>
            <a:ext cx="7877554" cy="2647452"/>
          </a:xfrm>
        </p:spPr>
        <p:txBody>
          <a:bodyPr anchor="b">
            <a:normAutofit/>
          </a:bodyPr>
          <a:lstStyle>
            <a:lvl1pPr algn="ctr">
              <a:defRPr sz="5064"/>
            </a:lvl1pPr>
          </a:lstStyle>
          <a:p>
            <a:r>
              <a:rPr lang="ru-RU"/>
              <a:t>Образец заголовка</a:t>
            </a:r>
            <a:endParaRPr lang="en-US" dirty="0"/>
          </a:p>
        </p:txBody>
      </p:sp>
      <p:sp>
        <p:nvSpPr>
          <p:cNvPr id="3" name="Subtitle 2"/>
          <p:cNvSpPr>
            <a:spLocks noGrp="1"/>
          </p:cNvSpPr>
          <p:nvPr>
            <p:ph type="subTitle" idx="1"/>
          </p:nvPr>
        </p:nvSpPr>
        <p:spPr>
          <a:xfrm>
            <a:off x="1587311" y="4100302"/>
            <a:ext cx="7877554" cy="1447164"/>
          </a:xfrm>
        </p:spPr>
        <p:txBody>
          <a:bodyPr>
            <a:normAutofit/>
          </a:bodyPr>
          <a:lstStyle>
            <a:lvl1pPr marL="0" indent="0" algn="ctr">
              <a:buNone/>
              <a:defRPr sz="2321">
                <a:solidFill>
                  <a:schemeClr val="bg1">
                    <a:lumMod val="50000"/>
                  </a:schemeClr>
                </a:solidFill>
              </a:defRPr>
            </a:lvl1pPr>
            <a:lvl2pPr marL="482392" indent="0" algn="ctr">
              <a:buNone/>
              <a:defRPr sz="2110"/>
            </a:lvl2pPr>
            <a:lvl3pPr marL="964783" indent="0" algn="ctr">
              <a:buNone/>
              <a:defRPr sz="1899"/>
            </a:lvl3pPr>
            <a:lvl4pPr marL="1447175" indent="0" algn="ctr">
              <a:buNone/>
              <a:defRPr sz="1688"/>
            </a:lvl4pPr>
            <a:lvl5pPr marL="1929567" indent="0" algn="ctr">
              <a:buNone/>
              <a:defRPr sz="1688"/>
            </a:lvl5pPr>
            <a:lvl6pPr marL="2411959" indent="0" algn="ctr">
              <a:buNone/>
              <a:defRPr sz="1688"/>
            </a:lvl6pPr>
            <a:lvl7pPr marL="2894350" indent="0" algn="ctr">
              <a:buNone/>
              <a:defRPr sz="1688"/>
            </a:lvl7pPr>
            <a:lvl8pPr marL="3376742" indent="0" algn="ctr">
              <a:buNone/>
              <a:defRPr sz="1688"/>
            </a:lvl8pPr>
            <a:lvl9pPr marL="3859134" indent="0" algn="ctr">
              <a:buNone/>
              <a:defRPr sz="1688"/>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F03FD517-16DB-4D06-AC78-958F89E3EB02}" type="datetimeFigureOut">
              <a:rPr lang="ru-KZ" smtClean="0"/>
              <a:t>10.04.2024</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EE21A3FE-9E14-4426-9BA3-7FD383D5514D}" type="slidenum">
              <a:rPr lang="ru-KZ" smtClean="0"/>
              <a:t>‹#›</a:t>
            </a:fld>
            <a:endParaRPr lang="ru-KZ"/>
          </a:p>
        </p:txBody>
      </p:sp>
    </p:spTree>
    <p:extLst>
      <p:ext uri="{BB962C8B-B14F-4D97-AF65-F5344CB8AC3E}">
        <p14:creationId xmlns:p14="http://schemas.microsoft.com/office/powerpoint/2010/main" val="32823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052175" cy="7235825"/>
          </a:xfrm>
          <a:prstGeom prst="rect">
            <a:avLst/>
          </a:prstGeom>
        </p:spPr>
      </p:pic>
      <p:sp>
        <p:nvSpPr>
          <p:cNvPr id="2" name="Title 1"/>
          <p:cNvSpPr>
            <a:spLocks noGrp="1"/>
          </p:cNvSpPr>
          <p:nvPr>
            <p:ph type="title"/>
          </p:nvPr>
        </p:nvSpPr>
        <p:spPr>
          <a:xfrm>
            <a:off x="828364" y="4525687"/>
            <a:ext cx="9395466" cy="856324"/>
          </a:xfrm>
        </p:spPr>
        <p:txBody>
          <a:bodyPr anchor="b"/>
          <a:lstStyle>
            <a:lvl1pPr>
              <a:defRPr sz="3376"/>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73983" y="736730"/>
            <a:ext cx="8904228" cy="3391211"/>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376"/>
            </a:lvl1pPr>
            <a:lvl2pPr marL="482392" indent="0">
              <a:buNone/>
              <a:defRPr sz="2954"/>
            </a:lvl2pPr>
            <a:lvl3pPr marL="964783" indent="0">
              <a:buNone/>
              <a:defRPr sz="2532"/>
            </a:lvl3pPr>
            <a:lvl4pPr marL="1447175" indent="0">
              <a:buNone/>
              <a:defRPr sz="2110"/>
            </a:lvl4pPr>
            <a:lvl5pPr marL="1929567" indent="0">
              <a:buNone/>
              <a:defRPr sz="2110"/>
            </a:lvl5pPr>
            <a:lvl6pPr marL="2411959" indent="0">
              <a:buNone/>
              <a:defRPr sz="2110"/>
            </a:lvl6pPr>
            <a:lvl7pPr marL="2894350" indent="0">
              <a:buNone/>
              <a:defRPr sz="2110"/>
            </a:lvl7pPr>
            <a:lvl8pPr marL="3376742" indent="0">
              <a:buNone/>
              <a:defRPr sz="2110"/>
            </a:lvl8pPr>
            <a:lvl9pPr marL="3859134" indent="0">
              <a:buNone/>
              <a:defRPr sz="2110"/>
            </a:lvl9pPr>
          </a:lstStyle>
          <a:p>
            <a:r>
              <a:rPr lang="ru-RU"/>
              <a:t>Вставка рисунка</a:t>
            </a:r>
            <a:endParaRPr lang="en-US" dirty="0"/>
          </a:p>
        </p:txBody>
      </p:sp>
      <p:sp>
        <p:nvSpPr>
          <p:cNvPr id="4" name="Text Placeholder 3"/>
          <p:cNvSpPr>
            <a:spLocks noGrp="1"/>
          </p:cNvSpPr>
          <p:nvPr>
            <p:ph type="body" sz="half" idx="2"/>
          </p:nvPr>
        </p:nvSpPr>
        <p:spPr>
          <a:xfrm>
            <a:off x="828347" y="5390181"/>
            <a:ext cx="9395484" cy="720071"/>
          </a:xfrm>
        </p:spPr>
        <p:txBody>
          <a:bodyPr/>
          <a:lstStyle>
            <a:lvl1pPr marL="0" indent="0" algn="ctr">
              <a:buNone/>
              <a:defRPr sz="1688"/>
            </a:lvl1pPr>
            <a:lvl2pPr marL="482392" indent="0">
              <a:buNone/>
              <a:defRPr sz="1477"/>
            </a:lvl2pPr>
            <a:lvl3pPr marL="964783" indent="0">
              <a:buNone/>
              <a:defRPr sz="1266"/>
            </a:lvl3pPr>
            <a:lvl4pPr marL="1447175" indent="0">
              <a:buNone/>
              <a:defRPr sz="1055"/>
            </a:lvl4pPr>
            <a:lvl5pPr marL="1929567" indent="0">
              <a:buNone/>
              <a:defRPr sz="1055"/>
            </a:lvl5pPr>
            <a:lvl6pPr marL="2411959" indent="0">
              <a:buNone/>
              <a:defRPr sz="1055"/>
            </a:lvl6pPr>
            <a:lvl7pPr marL="2894350" indent="0">
              <a:buNone/>
              <a:defRPr sz="1055"/>
            </a:lvl7pPr>
            <a:lvl8pPr marL="3376742" indent="0">
              <a:buNone/>
              <a:defRPr sz="1055"/>
            </a:lvl8pPr>
            <a:lvl9pPr marL="3859134" indent="0">
              <a:buNone/>
              <a:defRPr sz="1055"/>
            </a:lvl9pPr>
          </a:lstStyle>
          <a:p>
            <a:pPr lvl="0"/>
            <a:r>
              <a:rPr lang="ru-RU"/>
              <a:t>Образец текста</a:t>
            </a:r>
          </a:p>
        </p:txBody>
      </p:sp>
      <p:sp>
        <p:nvSpPr>
          <p:cNvPr id="5" name="Date Placeholder 4"/>
          <p:cNvSpPr>
            <a:spLocks noGrp="1"/>
          </p:cNvSpPr>
          <p:nvPr>
            <p:ph type="dt" sz="half" idx="10"/>
          </p:nvPr>
        </p:nvSpPr>
        <p:spPr/>
        <p:txBody>
          <a:bodyPr/>
          <a:lstStyle/>
          <a:p>
            <a:fld id="{F03FD517-16DB-4D06-AC78-958F89E3EB02}" type="datetimeFigureOut">
              <a:rPr lang="ru-KZ" smtClean="0"/>
              <a:t>10.04.2024</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EE21A3FE-9E14-4426-9BA3-7FD383D5514D}" type="slidenum">
              <a:rPr lang="ru-KZ" smtClean="0"/>
              <a:t>‹#›</a:t>
            </a:fld>
            <a:endParaRPr lang="ru-KZ"/>
          </a:p>
        </p:txBody>
      </p:sp>
    </p:spTree>
    <p:extLst>
      <p:ext uri="{BB962C8B-B14F-4D97-AF65-F5344CB8AC3E}">
        <p14:creationId xmlns:p14="http://schemas.microsoft.com/office/powerpoint/2010/main" val="2713462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052175" cy="7235825"/>
          </a:xfrm>
          <a:prstGeom prst="rect">
            <a:avLst/>
          </a:prstGeom>
        </p:spPr>
      </p:pic>
      <p:sp>
        <p:nvSpPr>
          <p:cNvPr id="2" name="Title 1"/>
          <p:cNvSpPr>
            <a:spLocks noGrp="1"/>
          </p:cNvSpPr>
          <p:nvPr>
            <p:ph type="title"/>
          </p:nvPr>
        </p:nvSpPr>
        <p:spPr>
          <a:xfrm>
            <a:off x="828347" y="643185"/>
            <a:ext cx="9395484" cy="3616061"/>
          </a:xfrm>
        </p:spPr>
        <p:txBody>
          <a:bodyPr anchor="ctr"/>
          <a:lstStyle>
            <a:lvl1pPr algn="ctr">
              <a:defRPr sz="3376"/>
            </a:lvl1pPr>
          </a:lstStyle>
          <a:p>
            <a:r>
              <a:rPr lang="ru-RU"/>
              <a:t>Образец заголовка</a:t>
            </a:r>
            <a:endParaRPr lang="en-US" dirty="0"/>
          </a:p>
        </p:txBody>
      </p:sp>
      <p:sp>
        <p:nvSpPr>
          <p:cNvPr id="4" name="Text Placeholder 3"/>
          <p:cNvSpPr>
            <a:spLocks noGrp="1"/>
          </p:cNvSpPr>
          <p:nvPr>
            <p:ph type="body" sz="half" idx="2"/>
          </p:nvPr>
        </p:nvSpPr>
        <p:spPr>
          <a:xfrm>
            <a:off x="828347" y="4436475"/>
            <a:ext cx="9395484" cy="1673778"/>
          </a:xfrm>
        </p:spPr>
        <p:txBody>
          <a:bodyPr anchor="ctr"/>
          <a:lstStyle>
            <a:lvl1pPr marL="0" indent="0" algn="ctr">
              <a:buNone/>
              <a:defRPr sz="1688"/>
            </a:lvl1pPr>
            <a:lvl2pPr marL="482392" indent="0">
              <a:buNone/>
              <a:defRPr sz="1477"/>
            </a:lvl2pPr>
            <a:lvl3pPr marL="964783" indent="0">
              <a:buNone/>
              <a:defRPr sz="1266"/>
            </a:lvl3pPr>
            <a:lvl4pPr marL="1447175" indent="0">
              <a:buNone/>
              <a:defRPr sz="1055"/>
            </a:lvl4pPr>
            <a:lvl5pPr marL="1929567" indent="0">
              <a:buNone/>
              <a:defRPr sz="1055"/>
            </a:lvl5pPr>
            <a:lvl6pPr marL="2411959" indent="0">
              <a:buNone/>
              <a:defRPr sz="1055"/>
            </a:lvl6pPr>
            <a:lvl7pPr marL="2894350" indent="0">
              <a:buNone/>
              <a:defRPr sz="1055"/>
            </a:lvl7pPr>
            <a:lvl8pPr marL="3376742" indent="0">
              <a:buNone/>
              <a:defRPr sz="1055"/>
            </a:lvl8pPr>
            <a:lvl9pPr marL="3859134" indent="0">
              <a:buNone/>
              <a:defRPr sz="1055"/>
            </a:lvl9pPr>
          </a:lstStyle>
          <a:p>
            <a:pPr lvl="0"/>
            <a:r>
              <a:rPr lang="ru-RU"/>
              <a:t>Образец текста</a:t>
            </a:r>
          </a:p>
        </p:txBody>
      </p:sp>
      <p:sp>
        <p:nvSpPr>
          <p:cNvPr id="5" name="Date Placeholder 4"/>
          <p:cNvSpPr>
            <a:spLocks noGrp="1"/>
          </p:cNvSpPr>
          <p:nvPr>
            <p:ph type="dt" sz="half" idx="10"/>
          </p:nvPr>
        </p:nvSpPr>
        <p:spPr/>
        <p:txBody>
          <a:bodyPr/>
          <a:lstStyle/>
          <a:p>
            <a:fld id="{F03FD517-16DB-4D06-AC78-958F89E3EB02}" type="datetimeFigureOut">
              <a:rPr lang="ru-KZ" smtClean="0"/>
              <a:t>10.04.2024</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EE21A3FE-9E14-4426-9BA3-7FD383D5514D}" type="slidenum">
              <a:rPr lang="ru-KZ" smtClean="0"/>
              <a:t>‹#›</a:t>
            </a:fld>
            <a:endParaRPr lang="ru-KZ"/>
          </a:p>
        </p:txBody>
      </p:sp>
    </p:spTree>
    <p:extLst>
      <p:ext uri="{BB962C8B-B14F-4D97-AF65-F5344CB8AC3E}">
        <p14:creationId xmlns:p14="http://schemas.microsoft.com/office/powerpoint/2010/main" val="1253606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052175" cy="7235825"/>
          </a:xfrm>
          <a:prstGeom prst="rect">
            <a:avLst/>
          </a:prstGeom>
        </p:spPr>
      </p:pic>
      <p:sp>
        <p:nvSpPr>
          <p:cNvPr id="2" name="Title 1"/>
          <p:cNvSpPr>
            <a:spLocks noGrp="1"/>
          </p:cNvSpPr>
          <p:nvPr>
            <p:ph type="title"/>
          </p:nvPr>
        </p:nvSpPr>
        <p:spPr>
          <a:xfrm>
            <a:off x="1311006" y="920662"/>
            <a:ext cx="8433042" cy="2880313"/>
          </a:xfrm>
        </p:spPr>
        <p:txBody>
          <a:bodyPr anchor="ctr"/>
          <a:lstStyle>
            <a:lvl1pPr>
              <a:defRPr sz="3376"/>
            </a:lvl1pPr>
          </a:lstStyle>
          <a:p>
            <a:r>
              <a:rPr lang="ru-RU"/>
              <a:t>Образец заголовка</a:t>
            </a:r>
            <a:endParaRPr lang="en-US" dirty="0"/>
          </a:p>
        </p:txBody>
      </p:sp>
      <p:sp>
        <p:nvSpPr>
          <p:cNvPr id="12" name="Text Placeholder 3"/>
          <p:cNvSpPr>
            <a:spLocks noGrp="1"/>
          </p:cNvSpPr>
          <p:nvPr>
            <p:ph type="body" sz="half" idx="13"/>
          </p:nvPr>
        </p:nvSpPr>
        <p:spPr>
          <a:xfrm>
            <a:off x="1559783" y="3808918"/>
            <a:ext cx="7934050" cy="627556"/>
          </a:xfrm>
        </p:spPr>
        <p:txBody>
          <a:bodyPr anchor="t">
            <a:normAutofit/>
          </a:bodyPr>
          <a:lstStyle>
            <a:lvl1pPr marL="0" indent="0">
              <a:buNone/>
              <a:defRPr sz="1477"/>
            </a:lvl1pPr>
            <a:lvl2pPr marL="482392" indent="0">
              <a:buNone/>
              <a:defRPr sz="1477"/>
            </a:lvl2pPr>
            <a:lvl3pPr marL="964783" indent="0">
              <a:buNone/>
              <a:defRPr sz="1266"/>
            </a:lvl3pPr>
            <a:lvl4pPr marL="1447175" indent="0">
              <a:buNone/>
              <a:defRPr sz="1055"/>
            </a:lvl4pPr>
            <a:lvl5pPr marL="1929567" indent="0">
              <a:buNone/>
              <a:defRPr sz="1055"/>
            </a:lvl5pPr>
            <a:lvl6pPr marL="2411959" indent="0">
              <a:buNone/>
              <a:defRPr sz="1055"/>
            </a:lvl6pPr>
            <a:lvl7pPr marL="2894350" indent="0">
              <a:buNone/>
              <a:defRPr sz="1055"/>
            </a:lvl7pPr>
            <a:lvl8pPr marL="3376742" indent="0">
              <a:buNone/>
              <a:defRPr sz="1055"/>
            </a:lvl8pPr>
            <a:lvl9pPr marL="3859134" indent="0">
              <a:buNone/>
              <a:defRPr sz="1055"/>
            </a:lvl9pPr>
          </a:lstStyle>
          <a:p>
            <a:pPr lvl="0"/>
            <a:r>
              <a:rPr lang="ru-RU"/>
              <a:t>Образец текста</a:t>
            </a:r>
          </a:p>
        </p:txBody>
      </p:sp>
      <p:sp>
        <p:nvSpPr>
          <p:cNvPr id="4" name="Text Placeholder 3"/>
          <p:cNvSpPr>
            <a:spLocks noGrp="1"/>
          </p:cNvSpPr>
          <p:nvPr>
            <p:ph type="body" sz="half" idx="2"/>
          </p:nvPr>
        </p:nvSpPr>
        <p:spPr>
          <a:xfrm>
            <a:off x="828347" y="4613706"/>
            <a:ext cx="9395484" cy="1499342"/>
          </a:xfrm>
        </p:spPr>
        <p:txBody>
          <a:bodyPr anchor="ctr">
            <a:normAutofit/>
          </a:bodyPr>
          <a:lstStyle>
            <a:lvl1pPr marL="0" indent="0" algn="ctr">
              <a:buNone/>
              <a:defRPr sz="1688"/>
            </a:lvl1pPr>
            <a:lvl2pPr marL="482392" indent="0">
              <a:buNone/>
              <a:defRPr sz="1477"/>
            </a:lvl2pPr>
            <a:lvl3pPr marL="964783" indent="0">
              <a:buNone/>
              <a:defRPr sz="1266"/>
            </a:lvl3pPr>
            <a:lvl4pPr marL="1447175" indent="0">
              <a:buNone/>
              <a:defRPr sz="1055"/>
            </a:lvl4pPr>
            <a:lvl5pPr marL="1929567" indent="0">
              <a:buNone/>
              <a:defRPr sz="1055"/>
            </a:lvl5pPr>
            <a:lvl6pPr marL="2411959" indent="0">
              <a:buNone/>
              <a:defRPr sz="1055"/>
            </a:lvl6pPr>
            <a:lvl7pPr marL="2894350" indent="0">
              <a:buNone/>
              <a:defRPr sz="1055"/>
            </a:lvl7pPr>
            <a:lvl8pPr marL="3376742" indent="0">
              <a:buNone/>
              <a:defRPr sz="1055"/>
            </a:lvl8pPr>
            <a:lvl9pPr marL="3859134" indent="0">
              <a:buNone/>
              <a:defRPr sz="1055"/>
            </a:lvl9pPr>
          </a:lstStyle>
          <a:p>
            <a:pPr lvl="0"/>
            <a:r>
              <a:rPr lang="ru-RU"/>
              <a:t>Образец текста</a:t>
            </a:r>
          </a:p>
        </p:txBody>
      </p:sp>
      <p:sp>
        <p:nvSpPr>
          <p:cNvPr id="5" name="Date Placeholder 4"/>
          <p:cNvSpPr>
            <a:spLocks noGrp="1"/>
          </p:cNvSpPr>
          <p:nvPr>
            <p:ph type="dt" sz="half" idx="10"/>
          </p:nvPr>
        </p:nvSpPr>
        <p:spPr/>
        <p:txBody>
          <a:bodyPr/>
          <a:lstStyle/>
          <a:p>
            <a:fld id="{F03FD517-16DB-4D06-AC78-958F89E3EB02}" type="datetimeFigureOut">
              <a:rPr lang="ru-KZ" smtClean="0"/>
              <a:t>10.04.2024</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EE21A3FE-9E14-4426-9BA3-7FD383D5514D}" type="slidenum">
              <a:rPr lang="ru-KZ" smtClean="0"/>
              <a:t>‹#›</a:t>
            </a:fld>
            <a:endParaRPr lang="ru-KZ"/>
          </a:p>
        </p:txBody>
      </p:sp>
      <p:sp>
        <p:nvSpPr>
          <p:cNvPr id="11" name="TextBox 10"/>
          <p:cNvSpPr txBox="1"/>
          <p:nvPr/>
        </p:nvSpPr>
        <p:spPr>
          <a:xfrm>
            <a:off x="891554" y="936773"/>
            <a:ext cx="661013" cy="616993"/>
          </a:xfrm>
          <a:prstGeom prst="rect">
            <a:avLst/>
          </a:prstGeom>
        </p:spPr>
        <p:txBody>
          <a:bodyPr vert="horz" lIns="96478" tIns="48239" rIns="96478" bIns="4823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441" dirty="0">
                <a:solidFill>
                  <a:schemeClr val="tx1"/>
                </a:solidFill>
                <a:effectLst/>
              </a:rPr>
              <a:t>“</a:t>
            </a:r>
          </a:p>
        </p:txBody>
      </p:sp>
      <p:sp>
        <p:nvSpPr>
          <p:cNvPr id="14" name="TextBox 13"/>
          <p:cNvSpPr txBox="1"/>
          <p:nvPr/>
        </p:nvSpPr>
        <p:spPr>
          <a:xfrm>
            <a:off x="9488300" y="3291905"/>
            <a:ext cx="669175" cy="616993"/>
          </a:xfrm>
          <a:prstGeom prst="rect">
            <a:avLst/>
          </a:prstGeom>
        </p:spPr>
        <p:txBody>
          <a:bodyPr vert="horz" lIns="96478" tIns="48239" rIns="96478" bIns="4823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441" dirty="0">
                <a:solidFill>
                  <a:schemeClr val="tx1"/>
                </a:solidFill>
                <a:effectLst/>
              </a:rPr>
              <a:t>”</a:t>
            </a:r>
          </a:p>
        </p:txBody>
      </p:sp>
    </p:spTree>
    <p:extLst>
      <p:ext uri="{BB962C8B-B14F-4D97-AF65-F5344CB8AC3E}">
        <p14:creationId xmlns:p14="http://schemas.microsoft.com/office/powerpoint/2010/main" val="1735905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052175" cy="7235825"/>
          </a:xfrm>
          <a:prstGeom prst="rect">
            <a:avLst/>
          </a:prstGeom>
        </p:spPr>
      </p:pic>
      <p:sp>
        <p:nvSpPr>
          <p:cNvPr id="2" name="Title 1"/>
          <p:cNvSpPr>
            <a:spLocks noGrp="1"/>
          </p:cNvSpPr>
          <p:nvPr>
            <p:ph type="title"/>
          </p:nvPr>
        </p:nvSpPr>
        <p:spPr>
          <a:xfrm>
            <a:off x="828347" y="2256550"/>
            <a:ext cx="9395484" cy="2650219"/>
          </a:xfrm>
        </p:spPr>
        <p:txBody>
          <a:bodyPr anchor="b"/>
          <a:lstStyle>
            <a:lvl1pPr algn="ctr">
              <a:defRPr sz="3376"/>
            </a:lvl1pPr>
          </a:lstStyle>
          <a:p>
            <a:r>
              <a:rPr lang="ru-RU"/>
              <a:t>Образец заголовка</a:t>
            </a:r>
            <a:endParaRPr lang="en-US" dirty="0"/>
          </a:p>
        </p:txBody>
      </p:sp>
      <p:sp>
        <p:nvSpPr>
          <p:cNvPr id="4" name="Text Placeholder 3"/>
          <p:cNvSpPr>
            <a:spLocks noGrp="1"/>
          </p:cNvSpPr>
          <p:nvPr>
            <p:ph type="body" sz="half" idx="2"/>
          </p:nvPr>
        </p:nvSpPr>
        <p:spPr>
          <a:xfrm>
            <a:off x="828347" y="4919195"/>
            <a:ext cx="9395484" cy="1203485"/>
          </a:xfrm>
        </p:spPr>
        <p:txBody>
          <a:bodyPr anchor="t"/>
          <a:lstStyle>
            <a:lvl1pPr marL="0" indent="0" algn="ctr">
              <a:buNone/>
              <a:defRPr sz="1688"/>
            </a:lvl1pPr>
            <a:lvl2pPr marL="482392" indent="0">
              <a:buNone/>
              <a:defRPr sz="1477"/>
            </a:lvl2pPr>
            <a:lvl3pPr marL="964783" indent="0">
              <a:buNone/>
              <a:defRPr sz="1266"/>
            </a:lvl3pPr>
            <a:lvl4pPr marL="1447175" indent="0">
              <a:buNone/>
              <a:defRPr sz="1055"/>
            </a:lvl4pPr>
            <a:lvl5pPr marL="1929567" indent="0">
              <a:buNone/>
              <a:defRPr sz="1055"/>
            </a:lvl5pPr>
            <a:lvl6pPr marL="2411959" indent="0">
              <a:buNone/>
              <a:defRPr sz="1055"/>
            </a:lvl6pPr>
            <a:lvl7pPr marL="2894350" indent="0">
              <a:buNone/>
              <a:defRPr sz="1055"/>
            </a:lvl7pPr>
            <a:lvl8pPr marL="3376742" indent="0">
              <a:buNone/>
              <a:defRPr sz="1055"/>
            </a:lvl8pPr>
            <a:lvl9pPr marL="3859134" indent="0">
              <a:buNone/>
              <a:defRPr sz="1055"/>
            </a:lvl9pPr>
          </a:lstStyle>
          <a:p>
            <a:pPr lvl="0"/>
            <a:r>
              <a:rPr lang="ru-RU"/>
              <a:t>Образец текста</a:t>
            </a:r>
          </a:p>
        </p:txBody>
      </p:sp>
      <p:sp>
        <p:nvSpPr>
          <p:cNvPr id="5" name="Date Placeholder 4"/>
          <p:cNvSpPr>
            <a:spLocks noGrp="1"/>
          </p:cNvSpPr>
          <p:nvPr>
            <p:ph type="dt" sz="half" idx="10"/>
          </p:nvPr>
        </p:nvSpPr>
        <p:spPr/>
        <p:txBody>
          <a:bodyPr/>
          <a:lstStyle/>
          <a:p>
            <a:fld id="{F03FD517-16DB-4D06-AC78-958F89E3EB02}" type="datetimeFigureOut">
              <a:rPr lang="ru-KZ" smtClean="0"/>
              <a:t>10.04.2024</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EE21A3FE-9E14-4426-9BA3-7FD383D5514D}" type="slidenum">
              <a:rPr lang="ru-KZ" smtClean="0"/>
              <a:t>‹#›</a:t>
            </a:fld>
            <a:endParaRPr lang="ru-KZ"/>
          </a:p>
        </p:txBody>
      </p:sp>
    </p:spTree>
    <p:extLst>
      <p:ext uri="{BB962C8B-B14F-4D97-AF65-F5344CB8AC3E}">
        <p14:creationId xmlns:p14="http://schemas.microsoft.com/office/powerpoint/2010/main" val="1930032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052175" cy="7235825"/>
          </a:xfrm>
          <a:prstGeom prst="rect">
            <a:avLst/>
          </a:prstGeom>
        </p:spPr>
      </p:pic>
      <p:sp>
        <p:nvSpPr>
          <p:cNvPr id="15" name="Title 1"/>
          <p:cNvSpPr>
            <a:spLocks noGrp="1"/>
          </p:cNvSpPr>
          <p:nvPr>
            <p:ph type="title"/>
          </p:nvPr>
        </p:nvSpPr>
        <p:spPr>
          <a:xfrm>
            <a:off x="828347" y="643184"/>
            <a:ext cx="9395484" cy="1693523"/>
          </a:xfrm>
        </p:spPr>
        <p:txBody>
          <a:bodyPr/>
          <a:lstStyle/>
          <a:p>
            <a:r>
              <a:rPr lang="ru-RU"/>
              <a:t>Образец заголовка</a:t>
            </a:r>
            <a:endParaRPr lang="en-US" dirty="0"/>
          </a:p>
        </p:txBody>
      </p:sp>
      <p:sp>
        <p:nvSpPr>
          <p:cNvPr id="7" name="Text Placeholder 2"/>
          <p:cNvSpPr>
            <a:spLocks noGrp="1"/>
          </p:cNvSpPr>
          <p:nvPr>
            <p:ph type="body" idx="1"/>
          </p:nvPr>
        </p:nvSpPr>
        <p:spPr>
          <a:xfrm>
            <a:off x="828346" y="2497502"/>
            <a:ext cx="2990556" cy="608010"/>
          </a:xfrm>
        </p:spPr>
        <p:txBody>
          <a:bodyPr anchor="b">
            <a:noAutofit/>
          </a:bodyPr>
          <a:lstStyle>
            <a:lvl1pPr marL="0" indent="0" algn="ctr">
              <a:lnSpc>
                <a:spcPct val="75000"/>
              </a:lnSpc>
              <a:buNone/>
              <a:defRPr sz="2532" b="0">
                <a:solidFill>
                  <a:schemeClr val="tx1"/>
                </a:solidFill>
              </a:defRPr>
            </a:lvl1pPr>
            <a:lvl2pPr marL="482392" indent="0">
              <a:buNone/>
              <a:defRPr sz="2110" b="1"/>
            </a:lvl2pPr>
            <a:lvl3pPr marL="964783" indent="0">
              <a:buNone/>
              <a:defRPr sz="1899" b="1"/>
            </a:lvl3pPr>
            <a:lvl4pPr marL="1447175" indent="0">
              <a:buNone/>
              <a:defRPr sz="1688" b="1"/>
            </a:lvl4pPr>
            <a:lvl5pPr marL="1929567" indent="0">
              <a:buNone/>
              <a:defRPr sz="1688" b="1"/>
            </a:lvl5pPr>
            <a:lvl6pPr marL="2411959" indent="0">
              <a:buNone/>
              <a:defRPr sz="1688" b="1"/>
            </a:lvl6pPr>
            <a:lvl7pPr marL="2894350" indent="0">
              <a:buNone/>
              <a:defRPr sz="1688" b="1"/>
            </a:lvl7pPr>
            <a:lvl8pPr marL="3376742" indent="0">
              <a:buNone/>
              <a:defRPr sz="1688" b="1"/>
            </a:lvl8pPr>
            <a:lvl9pPr marL="3859134" indent="0">
              <a:buNone/>
              <a:defRPr sz="1688" b="1"/>
            </a:lvl9pPr>
          </a:lstStyle>
          <a:p>
            <a:pPr lvl="0"/>
            <a:r>
              <a:rPr lang="ru-RU"/>
              <a:t>Образец текста</a:t>
            </a:r>
          </a:p>
        </p:txBody>
      </p:sp>
      <p:sp>
        <p:nvSpPr>
          <p:cNvPr id="8" name="Text Placeholder 3"/>
          <p:cNvSpPr>
            <a:spLocks noGrp="1"/>
          </p:cNvSpPr>
          <p:nvPr>
            <p:ph type="body" sz="half" idx="15"/>
          </p:nvPr>
        </p:nvSpPr>
        <p:spPr>
          <a:xfrm>
            <a:off x="828346" y="3105514"/>
            <a:ext cx="2990556" cy="3004740"/>
          </a:xfrm>
        </p:spPr>
        <p:txBody>
          <a:bodyPr anchor="t">
            <a:normAutofit/>
          </a:bodyPr>
          <a:lstStyle>
            <a:lvl1pPr marL="0" indent="0" algn="ctr">
              <a:buNone/>
              <a:defRPr sz="1477"/>
            </a:lvl1pPr>
            <a:lvl2pPr marL="482392" indent="0">
              <a:buNone/>
              <a:defRPr sz="1266"/>
            </a:lvl2pPr>
            <a:lvl3pPr marL="964783" indent="0">
              <a:buNone/>
              <a:defRPr sz="1055"/>
            </a:lvl3pPr>
            <a:lvl4pPr marL="1447175" indent="0">
              <a:buNone/>
              <a:defRPr sz="950"/>
            </a:lvl4pPr>
            <a:lvl5pPr marL="1929567" indent="0">
              <a:buNone/>
              <a:defRPr sz="950"/>
            </a:lvl5pPr>
            <a:lvl6pPr marL="2411959" indent="0">
              <a:buNone/>
              <a:defRPr sz="950"/>
            </a:lvl6pPr>
            <a:lvl7pPr marL="2894350" indent="0">
              <a:buNone/>
              <a:defRPr sz="950"/>
            </a:lvl7pPr>
            <a:lvl8pPr marL="3376742" indent="0">
              <a:buNone/>
              <a:defRPr sz="950"/>
            </a:lvl8pPr>
            <a:lvl9pPr marL="3859134" indent="0">
              <a:buNone/>
              <a:defRPr sz="950"/>
            </a:lvl9pPr>
          </a:lstStyle>
          <a:p>
            <a:pPr lvl="0"/>
            <a:r>
              <a:rPr lang="ru-RU"/>
              <a:t>Образец текста</a:t>
            </a:r>
          </a:p>
        </p:txBody>
      </p:sp>
      <p:sp>
        <p:nvSpPr>
          <p:cNvPr id="9" name="Text Placeholder 4"/>
          <p:cNvSpPr>
            <a:spLocks noGrp="1"/>
          </p:cNvSpPr>
          <p:nvPr>
            <p:ph type="body" sz="quarter" idx="3"/>
          </p:nvPr>
        </p:nvSpPr>
        <p:spPr>
          <a:xfrm>
            <a:off x="4036138" y="2497502"/>
            <a:ext cx="2983798" cy="608010"/>
          </a:xfrm>
        </p:spPr>
        <p:txBody>
          <a:bodyPr anchor="b">
            <a:noAutofit/>
          </a:bodyPr>
          <a:lstStyle>
            <a:lvl1pPr marL="0" indent="0" algn="ctr">
              <a:lnSpc>
                <a:spcPct val="75000"/>
              </a:lnSpc>
              <a:buNone/>
              <a:defRPr sz="2532" b="0">
                <a:solidFill>
                  <a:schemeClr val="tx1"/>
                </a:solidFill>
              </a:defRPr>
            </a:lvl1pPr>
            <a:lvl2pPr marL="482392" indent="0">
              <a:buNone/>
              <a:defRPr sz="2110" b="1"/>
            </a:lvl2pPr>
            <a:lvl3pPr marL="964783" indent="0">
              <a:buNone/>
              <a:defRPr sz="1899" b="1"/>
            </a:lvl3pPr>
            <a:lvl4pPr marL="1447175" indent="0">
              <a:buNone/>
              <a:defRPr sz="1688" b="1"/>
            </a:lvl4pPr>
            <a:lvl5pPr marL="1929567" indent="0">
              <a:buNone/>
              <a:defRPr sz="1688" b="1"/>
            </a:lvl5pPr>
            <a:lvl6pPr marL="2411959" indent="0">
              <a:buNone/>
              <a:defRPr sz="1688" b="1"/>
            </a:lvl6pPr>
            <a:lvl7pPr marL="2894350" indent="0">
              <a:buNone/>
              <a:defRPr sz="1688" b="1"/>
            </a:lvl7pPr>
            <a:lvl8pPr marL="3376742" indent="0">
              <a:buNone/>
              <a:defRPr sz="1688" b="1"/>
            </a:lvl8pPr>
            <a:lvl9pPr marL="3859134" indent="0">
              <a:buNone/>
              <a:defRPr sz="1688" b="1"/>
            </a:lvl9pPr>
          </a:lstStyle>
          <a:p>
            <a:pPr lvl="0"/>
            <a:r>
              <a:rPr lang="ru-RU"/>
              <a:t>Образец текста</a:t>
            </a:r>
          </a:p>
        </p:txBody>
      </p:sp>
      <p:sp>
        <p:nvSpPr>
          <p:cNvPr id="10" name="Text Placeholder 3"/>
          <p:cNvSpPr>
            <a:spLocks noGrp="1"/>
          </p:cNvSpPr>
          <p:nvPr>
            <p:ph type="body" sz="half" idx="16"/>
          </p:nvPr>
        </p:nvSpPr>
        <p:spPr>
          <a:xfrm>
            <a:off x="4026130" y="3105514"/>
            <a:ext cx="2994522" cy="3004740"/>
          </a:xfrm>
        </p:spPr>
        <p:txBody>
          <a:bodyPr anchor="t">
            <a:normAutofit/>
          </a:bodyPr>
          <a:lstStyle>
            <a:lvl1pPr marL="0" indent="0" algn="ctr">
              <a:buNone/>
              <a:defRPr sz="1477"/>
            </a:lvl1pPr>
            <a:lvl2pPr marL="482392" indent="0">
              <a:buNone/>
              <a:defRPr sz="1266"/>
            </a:lvl2pPr>
            <a:lvl3pPr marL="964783" indent="0">
              <a:buNone/>
              <a:defRPr sz="1055"/>
            </a:lvl3pPr>
            <a:lvl4pPr marL="1447175" indent="0">
              <a:buNone/>
              <a:defRPr sz="950"/>
            </a:lvl4pPr>
            <a:lvl5pPr marL="1929567" indent="0">
              <a:buNone/>
              <a:defRPr sz="950"/>
            </a:lvl5pPr>
            <a:lvl6pPr marL="2411959" indent="0">
              <a:buNone/>
              <a:defRPr sz="950"/>
            </a:lvl6pPr>
            <a:lvl7pPr marL="2894350" indent="0">
              <a:buNone/>
              <a:defRPr sz="950"/>
            </a:lvl7pPr>
            <a:lvl8pPr marL="3376742" indent="0">
              <a:buNone/>
              <a:defRPr sz="950"/>
            </a:lvl8pPr>
            <a:lvl9pPr marL="3859134" indent="0">
              <a:buNone/>
              <a:defRPr sz="950"/>
            </a:lvl9pPr>
          </a:lstStyle>
          <a:p>
            <a:pPr lvl="0"/>
            <a:r>
              <a:rPr lang="ru-RU"/>
              <a:t>Образец текста</a:t>
            </a:r>
          </a:p>
        </p:txBody>
      </p:sp>
      <p:sp>
        <p:nvSpPr>
          <p:cNvPr id="11" name="Text Placeholder 4"/>
          <p:cNvSpPr>
            <a:spLocks noGrp="1"/>
          </p:cNvSpPr>
          <p:nvPr>
            <p:ph type="body" sz="quarter" idx="13"/>
          </p:nvPr>
        </p:nvSpPr>
        <p:spPr>
          <a:xfrm>
            <a:off x="7227878" y="2497502"/>
            <a:ext cx="2995952" cy="608010"/>
          </a:xfrm>
        </p:spPr>
        <p:txBody>
          <a:bodyPr anchor="b">
            <a:noAutofit/>
          </a:bodyPr>
          <a:lstStyle>
            <a:lvl1pPr marL="0" indent="0" algn="ctr">
              <a:lnSpc>
                <a:spcPct val="75000"/>
              </a:lnSpc>
              <a:buNone/>
              <a:defRPr sz="2532" b="0">
                <a:solidFill>
                  <a:schemeClr val="tx1"/>
                </a:solidFill>
              </a:defRPr>
            </a:lvl1pPr>
            <a:lvl2pPr marL="482392" indent="0">
              <a:buNone/>
              <a:defRPr sz="2110" b="1"/>
            </a:lvl2pPr>
            <a:lvl3pPr marL="964783" indent="0">
              <a:buNone/>
              <a:defRPr sz="1899" b="1"/>
            </a:lvl3pPr>
            <a:lvl4pPr marL="1447175" indent="0">
              <a:buNone/>
              <a:defRPr sz="1688" b="1"/>
            </a:lvl4pPr>
            <a:lvl5pPr marL="1929567" indent="0">
              <a:buNone/>
              <a:defRPr sz="1688" b="1"/>
            </a:lvl5pPr>
            <a:lvl6pPr marL="2411959" indent="0">
              <a:buNone/>
              <a:defRPr sz="1688" b="1"/>
            </a:lvl6pPr>
            <a:lvl7pPr marL="2894350" indent="0">
              <a:buNone/>
              <a:defRPr sz="1688" b="1"/>
            </a:lvl7pPr>
            <a:lvl8pPr marL="3376742" indent="0">
              <a:buNone/>
              <a:defRPr sz="1688" b="1"/>
            </a:lvl8pPr>
            <a:lvl9pPr marL="3859134" indent="0">
              <a:buNone/>
              <a:defRPr sz="1688" b="1"/>
            </a:lvl9pPr>
          </a:lstStyle>
          <a:p>
            <a:pPr lvl="0"/>
            <a:r>
              <a:rPr lang="ru-RU"/>
              <a:t>Образец текста</a:t>
            </a:r>
          </a:p>
        </p:txBody>
      </p:sp>
      <p:sp>
        <p:nvSpPr>
          <p:cNvPr id="12" name="Text Placeholder 3"/>
          <p:cNvSpPr>
            <a:spLocks noGrp="1"/>
          </p:cNvSpPr>
          <p:nvPr>
            <p:ph type="body" sz="half" idx="17"/>
          </p:nvPr>
        </p:nvSpPr>
        <p:spPr>
          <a:xfrm>
            <a:off x="7227878" y="3105514"/>
            <a:ext cx="2995952" cy="3004740"/>
          </a:xfrm>
        </p:spPr>
        <p:txBody>
          <a:bodyPr anchor="t">
            <a:normAutofit/>
          </a:bodyPr>
          <a:lstStyle>
            <a:lvl1pPr marL="0" indent="0" algn="ctr">
              <a:buNone/>
              <a:defRPr sz="1477"/>
            </a:lvl1pPr>
            <a:lvl2pPr marL="482392" indent="0">
              <a:buNone/>
              <a:defRPr sz="1266"/>
            </a:lvl2pPr>
            <a:lvl3pPr marL="964783" indent="0">
              <a:buNone/>
              <a:defRPr sz="1055"/>
            </a:lvl3pPr>
            <a:lvl4pPr marL="1447175" indent="0">
              <a:buNone/>
              <a:defRPr sz="950"/>
            </a:lvl4pPr>
            <a:lvl5pPr marL="1929567" indent="0">
              <a:buNone/>
              <a:defRPr sz="950"/>
            </a:lvl5pPr>
            <a:lvl6pPr marL="2411959" indent="0">
              <a:buNone/>
              <a:defRPr sz="950"/>
            </a:lvl6pPr>
            <a:lvl7pPr marL="2894350" indent="0">
              <a:buNone/>
              <a:defRPr sz="950"/>
            </a:lvl7pPr>
            <a:lvl8pPr marL="3376742" indent="0">
              <a:buNone/>
              <a:defRPr sz="950"/>
            </a:lvl8pPr>
            <a:lvl9pPr marL="3859134" indent="0">
              <a:buNone/>
              <a:defRPr sz="950"/>
            </a:lvl9pPr>
          </a:lstStyle>
          <a:p>
            <a:pPr lvl="0"/>
            <a:r>
              <a:rPr lang="ru-RU"/>
              <a:t>Образец текста</a:t>
            </a:r>
          </a:p>
        </p:txBody>
      </p:sp>
      <p:sp>
        <p:nvSpPr>
          <p:cNvPr id="3" name="Date Placeholder 2"/>
          <p:cNvSpPr>
            <a:spLocks noGrp="1"/>
          </p:cNvSpPr>
          <p:nvPr>
            <p:ph type="dt" sz="half" idx="10"/>
          </p:nvPr>
        </p:nvSpPr>
        <p:spPr/>
        <p:txBody>
          <a:bodyPr/>
          <a:lstStyle/>
          <a:p>
            <a:fld id="{F03FD517-16DB-4D06-AC78-958F89E3EB02}" type="datetimeFigureOut">
              <a:rPr lang="ru-KZ" smtClean="0"/>
              <a:t>10.04.2024</a:t>
            </a:fld>
            <a:endParaRPr lang="ru-KZ"/>
          </a:p>
        </p:txBody>
      </p:sp>
      <p:sp>
        <p:nvSpPr>
          <p:cNvPr id="4" name="Footer Placeholder 3"/>
          <p:cNvSpPr>
            <a:spLocks noGrp="1"/>
          </p:cNvSpPr>
          <p:nvPr>
            <p:ph type="ftr" sz="quarter" idx="11"/>
          </p:nvPr>
        </p:nvSpPr>
        <p:spPr/>
        <p:txBody>
          <a:bodyPr/>
          <a:lstStyle/>
          <a:p>
            <a:endParaRPr lang="ru-KZ"/>
          </a:p>
        </p:txBody>
      </p:sp>
      <p:sp>
        <p:nvSpPr>
          <p:cNvPr id="5" name="Slide Number Placeholder 4"/>
          <p:cNvSpPr>
            <a:spLocks noGrp="1"/>
          </p:cNvSpPr>
          <p:nvPr>
            <p:ph type="sldNum" sz="quarter" idx="12"/>
          </p:nvPr>
        </p:nvSpPr>
        <p:spPr/>
        <p:txBody>
          <a:bodyPr/>
          <a:lstStyle/>
          <a:p>
            <a:fld id="{EE21A3FE-9E14-4426-9BA3-7FD383D5514D}" type="slidenum">
              <a:rPr lang="ru-KZ" smtClean="0"/>
              <a:t>‹#›</a:t>
            </a:fld>
            <a:endParaRPr lang="ru-KZ"/>
          </a:p>
        </p:txBody>
      </p:sp>
    </p:spTree>
    <p:extLst>
      <p:ext uri="{BB962C8B-B14F-4D97-AF65-F5344CB8AC3E}">
        <p14:creationId xmlns:p14="http://schemas.microsoft.com/office/powerpoint/2010/main" val="2587611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052175" cy="7235825"/>
          </a:xfrm>
          <a:prstGeom prst="rect">
            <a:avLst/>
          </a:prstGeom>
        </p:spPr>
      </p:pic>
      <p:sp>
        <p:nvSpPr>
          <p:cNvPr id="30" name="Title 1"/>
          <p:cNvSpPr>
            <a:spLocks noGrp="1"/>
          </p:cNvSpPr>
          <p:nvPr>
            <p:ph type="title"/>
          </p:nvPr>
        </p:nvSpPr>
        <p:spPr>
          <a:xfrm>
            <a:off x="828347" y="644421"/>
            <a:ext cx="9395484" cy="1692286"/>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828347" y="4436474"/>
            <a:ext cx="2988229" cy="608010"/>
          </a:xfrm>
        </p:spPr>
        <p:txBody>
          <a:bodyPr anchor="b">
            <a:noAutofit/>
          </a:bodyPr>
          <a:lstStyle>
            <a:lvl1pPr marL="0" indent="0" algn="ctr">
              <a:lnSpc>
                <a:spcPct val="75000"/>
              </a:lnSpc>
              <a:buNone/>
              <a:defRPr sz="2321" b="0">
                <a:solidFill>
                  <a:schemeClr val="tx1"/>
                </a:solidFill>
              </a:defRPr>
            </a:lvl1pPr>
            <a:lvl2pPr marL="482392" indent="0">
              <a:buNone/>
              <a:defRPr sz="2110" b="1"/>
            </a:lvl2pPr>
            <a:lvl3pPr marL="964783" indent="0">
              <a:buNone/>
              <a:defRPr sz="1899" b="1"/>
            </a:lvl3pPr>
            <a:lvl4pPr marL="1447175" indent="0">
              <a:buNone/>
              <a:defRPr sz="1688" b="1"/>
            </a:lvl4pPr>
            <a:lvl5pPr marL="1929567" indent="0">
              <a:buNone/>
              <a:defRPr sz="1688" b="1"/>
            </a:lvl5pPr>
            <a:lvl6pPr marL="2411959" indent="0">
              <a:buNone/>
              <a:defRPr sz="1688" b="1"/>
            </a:lvl6pPr>
            <a:lvl7pPr marL="2894350" indent="0">
              <a:buNone/>
              <a:defRPr sz="1688" b="1"/>
            </a:lvl7pPr>
            <a:lvl8pPr marL="3376742" indent="0">
              <a:buNone/>
              <a:defRPr sz="1688" b="1"/>
            </a:lvl8pPr>
            <a:lvl9pPr marL="3859134" indent="0">
              <a:buNone/>
              <a:defRPr sz="1688" b="1"/>
            </a:lvl9pPr>
          </a:lstStyle>
          <a:p>
            <a:pPr lvl="0"/>
            <a:r>
              <a:rPr lang="ru-RU"/>
              <a:t>Образец текста</a:t>
            </a:r>
          </a:p>
        </p:txBody>
      </p:sp>
      <p:sp>
        <p:nvSpPr>
          <p:cNvPr id="20" name="Picture Placeholder 2"/>
          <p:cNvSpPr>
            <a:spLocks noGrp="1" noChangeAspect="1"/>
          </p:cNvSpPr>
          <p:nvPr>
            <p:ph type="pic" idx="15"/>
          </p:nvPr>
        </p:nvSpPr>
        <p:spPr>
          <a:xfrm>
            <a:off x="828347" y="2497502"/>
            <a:ext cx="2988229" cy="1607961"/>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88"/>
            </a:lvl1pPr>
            <a:lvl2pPr marL="482392" indent="0">
              <a:buNone/>
              <a:defRPr sz="1688"/>
            </a:lvl2pPr>
            <a:lvl3pPr marL="964783" indent="0">
              <a:buNone/>
              <a:defRPr sz="1688"/>
            </a:lvl3pPr>
            <a:lvl4pPr marL="1447175" indent="0">
              <a:buNone/>
              <a:defRPr sz="1688"/>
            </a:lvl4pPr>
            <a:lvl5pPr marL="1929567" indent="0">
              <a:buNone/>
              <a:defRPr sz="1688"/>
            </a:lvl5pPr>
            <a:lvl6pPr marL="2411959" indent="0">
              <a:buNone/>
              <a:defRPr sz="1688"/>
            </a:lvl6pPr>
            <a:lvl7pPr marL="2894350" indent="0">
              <a:buNone/>
              <a:defRPr sz="1688"/>
            </a:lvl7pPr>
            <a:lvl8pPr marL="3376742" indent="0">
              <a:buNone/>
              <a:defRPr sz="1688"/>
            </a:lvl8pPr>
            <a:lvl9pPr marL="3859134" indent="0">
              <a:buNone/>
              <a:defRPr sz="1688"/>
            </a:lvl9pPr>
          </a:lstStyle>
          <a:p>
            <a:r>
              <a:rPr lang="ru-RU"/>
              <a:t>Вставка рисунка</a:t>
            </a:r>
            <a:endParaRPr lang="en-US" dirty="0"/>
          </a:p>
        </p:txBody>
      </p:sp>
      <p:sp>
        <p:nvSpPr>
          <p:cNvPr id="21" name="Text Placeholder 3"/>
          <p:cNvSpPr>
            <a:spLocks noGrp="1"/>
          </p:cNvSpPr>
          <p:nvPr>
            <p:ph type="body" sz="half" idx="18"/>
          </p:nvPr>
        </p:nvSpPr>
        <p:spPr>
          <a:xfrm>
            <a:off x="828347" y="5044484"/>
            <a:ext cx="2988229" cy="1065768"/>
          </a:xfrm>
        </p:spPr>
        <p:txBody>
          <a:bodyPr anchor="t">
            <a:normAutofit/>
          </a:bodyPr>
          <a:lstStyle>
            <a:lvl1pPr marL="0" indent="0" algn="ctr">
              <a:buNone/>
              <a:defRPr sz="1477"/>
            </a:lvl1pPr>
            <a:lvl2pPr marL="482392" indent="0">
              <a:buNone/>
              <a:defRPr sz="1266"/>
            </a:lvl2pPr>
            <a:lvl3pPr marL="964783" indent="0">
              <a:buNone/>
              <a:defRPr sz="1055"/>
            </a:lvl3pPr>
            <a:lvl4pPr marL="1447175" indent="0">
              <a:buNone/>
              <a:defRPr sz="950"/>
            </a:lvl4pPr>
            <a:lvl5pPr marL="1929567" indent="0">
              <a:buNone/>
              <a:defRPr sz="950"/>
            </a:lvl5pPr>
            <a:lvl6pPr marL="2411959" indent="0">
              <a:buNone/>
              <a:defRPr sz="950"/>
            </a:lvl6pPr>
            <a:lvl7pPr marL="2894350" indent="0">
              <a:buNone/>
              <a:defRPr sz="950"/>
            </a:lvl7pPr>
            <a:lvl8pPr marL="3376742" indent="0">
              <a:buNone/>
              <a:defRPr sz="950"/>
            </a:lvl8pPr>
            <a:lvl9pPr marL="3859134" indent="0">
              <a:buNone/>
              <a:defRPr sz="950"/>
            </a:lvl9pPr>
          </a:lstStyle>
          <a:p>
            <a:pPr lvl="0"/>
            <a:r>
              <a:rPr lang="ru-RU"/>
              <a:t>Образец текста</a:t>
            </a:r>
          </a:p>
        </p:txBody>
      </p:sp>
      <p:sp>
        <p:nvSpPr>
          <p:cNvPr id="22" name="Text Placeholder 4"/>
          <p:cNvSpPr>
            <a:spLocks noGrp="1"/>
          </p:cNvSpPr>
          <p:nvPr>
            <p:ph type="body" sz="quarter" idx="3"/>
          </p:nvPr>
        </p:nvSpPr>
        <p:spPr>
          <a:xfrm>
            <a:off x="4027408" y="4436474"/>
            <a:ext cx="2993141" cy="608010"/>
          </a:xfrm>
        </p:spPr>
        <p:txBody>
          <a:bodyPr anchor="b">
            <a:noAutofit/>
          </a:bodyPr>
          <a:lstStyle>
            <a:lvl1pPr marL="0" indent="0" algn="ctr">
              <a:lnSpc>
                <a:spcPct val="75000"/>
              </a:lnSpc>
              <a:buNone/>
              <a:defRPr sz="2321" b="0">
                <a:solidFill>
                  <a:schemeClr val="tx1"/>
                </a:solidFill>
              </a:defRPr>
            </a:lvl1pPr>
            <a:lvl2pPr marL="482392" indent="0">
              <a:buNone/>
              <a:defRPr sz="2110" b="1"/>
            </a:lvl2pPr>
            <a:lvl3pPr marL="964783" indent="0">
              <a:buNone/>
              <a:defRPr sz="1899" b="1"/>
            </a:lvl3pPr>
            <a:lvl4pPr marL="1447175" indent="0">
              <a:buNone/>
              <a:defRPr sz="1688" b="1"/>
            </a:lvl4pPr>
            <a:lvl5pPr marL="1929567" indent="0">
              <a:buNone/>
              <a:defRPr sz="1688" b="1"/>
            </a:lvl5pPr>
            <a:lvl6pPr marL="2411959" indent="0">
              <a:buNone/>
              <a:defRPr sz="1688" b="1"/>
            </a:lvl6pPr>
            <a:lvl7pPr marL="2894350" indent="0">
              <a:buNone/>
              <a:defRPr sz="1688" b="1"/>
            </a:lvl7pPr>
            <a:lvl8pPr marL="3376742" indent="0">
              <a:buNone/>
              <a:defRPr sz="1688" b="1"/>
            </a:lvl8pPr>
            <a:lvl9pPr marL="3859134" indent="0">
              <a:buNone/>
              <a:defRPr sz="1688" b="1"/>
            </a:lvl9pPr>
          </a:lstStyle>
          <a:p>
            <a:pPr lvl="0"/>
            <a:r>
              <a:rPr lang="ru-RU"/>
              <a:t>Образец текста</a:t>
            </a:r>
          </a:p>
        </p:txBody>
      </p:sp>
      <p:sp>
        <p:nvSpPr>
          <p:cNvPr id="23" name="Picture Placeholder 2"/>
          <p:cNvSpPr>
            <a:spLocks noGrp="1" noChangeAspect="1"/>
          </p:cNvSpPr>
          <p:nvPr>
            <p:ph type="pic" idx="21"/>
          </p:nvPr>
        </p:nvSpPr>
        <p:spPr>
          <a:xfrm>
            <a:off x="4026128" y="2497502"/>
            <a:ext cx="2994523" cy="1607961"/>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88"/>
            </a:lvl1pPr>
            <a:lvl2pPr marL="482392" indent="0">
              <a:buNone/>
              <a:defRPr sz="1688"/>
            </a:lvl2pPr>
            <a:lvl3pPr marL="964783" indent="0">
              <a:buNone/>
              <a:defRPr sz="1688"/>
            </a:lvl3pPr>
            <a:lvl4pPr marL="1447175" indent="0">
              <a:buNone/>
              <a:defRPr sz="1688"/>
            </a:lvl4pPr>
            <a:lvl5pPr marL="1929567" indent="0">
              <a:buNone/>
              <a:defRPr sz="1688"/>
            </a:lvl5pPr>
            <a:lvl6pPr marL="2411959" indent="0">
              <a:buNone/>
              <a:defRPr sz="1688"/>
            </a:lvl6pPr>
            <a:lvl7pPr marL="2894350" indent="0">
              <a:buNone/>
              <a:defRPr sz="1688"/>
            </a:lvl7pPr>
            <a:lvl8pPr marL="3376742" indent="0">
              <a:buNone/>
              <a:defRPr sz="1688"/>
            </a:lvl8pPr>
            <a:lvl9pPr marL="3859134" indent="0">
              <a:buNone/>
              <a:defRPr sz="1688"/>
            </a:lvl9pPr>
          </a:lstStyle>
          <a:p>
            <a:r>
              <a:rPr lang="ru-RU"/>
              <a:t>Вставка рисунка</a:t>
            </a:r>
            <a:endParaRPr lang="en-US" dirty="0"/>
          </a:p>
        </p:txBody>
      </p:sp>
      <p:sp>
        <p:nvSpPr>
          <p:cNvPr id="24" name="Text Placeholder 3"/>
          <p:cNvSpPr>
            <a:spLocks noGrp="1"/>
          </p:cNvSpPr>
          <p:nvPr>
            <p:ph type="body" sz="half" idx="19"/>
          </p:nvPr>
        </p:nvSpPr>
        <p:spPr>
          <a:xfrm>
            <a:off x="4026128" y="5044484"/>
            <a:ext cx="2994523" cy="1065769"/>
          </a:xfrm>
        </p:spPr>
        <p:txBody>
          <a:bodyPr anchor="t">
            <a:normAutofit/>
          </a:bodyPr>
          <a:lstStyle>
            <a:lvl1pPr marL="0" indent="0" algn="ctr">
              <a:buNone/>
              <a:defRPr sz="1477"/>
            </a:lvl1pPr>
            <a:lvl2pPr marL="482392" indent="0">
              <a:buNone/>
              <a:defRPr sz="1266"/>
            </a:lvl2pPr>
            <a:lvl3pPr marL="964783" indent="0">
              <a:buNone/>
              <a:defRPr sz="1055"/>
            </a:lvl3pPr>
            <a:lvl4pPr marL="1447175" indent="0">
              <a:buNone/>
              <a:defRPr sz="950"/>
            </a:lvl4pPr>
            <a:lvl5pPr marL="1929567" indent="0">
              <a:buNone/>
              <a:defRPr sz="950"/>
            </a:lvl5pPr>
            <a:lvl6pPr marL="2411959" indent="0">
              <a:buNone/>
              <a:defRPr sz="950"/>
            </a:lvl6pPr>
            <a:lvl7pPr marL="2894350" indent="0">
              <a:buNone/>
              <a:defRPr sz="950"/>
            </a:lvl7pPr>
            <a:lvl8pPr marL="3376742" indent="0">
              <a:buNone/>
              <a:defRPr sz="950"/>
            </a:lvl8pPr>
            <a:lvl9pPr marL="3859134" indent="0">
              <a:buNone/>
              <a:defRPr sz="950"/>
            </a:lvl9pPr>
          </a:lstStyle>
          <a:p>
            <a:pPr lvl="0"/>
            <a:r>
              <a:rPr lang="ru-RU"/>
              <a:t>Образец текста</a:t>
            </a:r>
          </a:p>
        </p:txBody>
      </p:sp>
      <p:sp>
        <p:nvSpPr>
          <p:cNvPr id="25" name="Text Placeholder 4"/>
          <p:cNvSpPr>
            <a:spLocks noGrp="1"/>
          </p:cNvSpPr>
          <p:nvPr>
            <p:ph type="body" sz="quarter" idx="13"/>
          </p:nvPr>
        </p:nvSpPr>
        <p:spPr>
          <a:xfrm>
            <a:off x="7227879" y="4436474"/>
            <a:ext cx="2992102" cy="608010"/>
          </a:xfrm>
        </p:spPr>
        <p:txBody>
          <a:bodyPr anchor="b">
            <a:noAutofit/>
          </a:bodyPr>
          <a:lstStyle>
            <a:lvl1pPr marL="0" indent="0" algn="ctr">
              <a:lnSpc>
                <a:spcPct val="75000"/>
              </a:lnSpc>
              <a:buNone/>
              <a:defRPr sz="2321" b="0">
                <a:solidFill>
                  <a:schemeClr val="tx1"/>
                </a:solidFill>
              </a:defRPr>
            </a:lvl1pPr>
            <a:lvl2pPr marL="482392" indent="0">
              <a:buNone/>
              <a:defRPr sz="2110" b="1"/>
            </a:lvl2pPr>
            <a:lvl3pPr marL="964783" indent="0">
              <a:buNone/>
              <a:defRPr sz="1899" b="1"/>
            </a:lvl3pPr>
            <a:lvl4pPr marL="1447175" indent="0">
              <a:buNone/>
              <a:defRPr sz="1688" b="1"/>
            </a:lvl4pPr>
            <a:lvl5pPr marL="1929567" indent="0">
              <a:buNone/>
              <a:defRPr sz="1688" b="1"/>
            </a:lvl5pPr>
            <a:lvl6pPr marL="2411959" indent="0">
              <a:buNone/>
              <a:defRPr sz="1688" b="1"/>
            </a:lvl6pPr>
            <a:lvl7pPr marL="2894350" indent="0">
              <a:buNone/>
              <a:defRPr sz="1688" b="1"/>
            </a:lvl7pPr>
            <a:lvl8pPr marL="3376742" indent="0">
              <a:buNone/>
              <a:defRPr sz="1688" b="1"/>
            </a:lvl8pPr>
            <a:lvl9pPr marL="3859134" indent="0">
              <a:buNone/>
              <a:defRPr sz="1688" b="1"/>
            </a:lvl9pPr>
          </a:lstStyle>
          <a:p>
            <a:pPr lvl="0"/>
            <a:r>
              <a:rPr lang="ru-RU"/>
              <a:t>Образец текста</a:t>
            </a:r>
          </a:p>
        </p:txBody>
      </p:sp>
      <p:sp>
        <p:nvSpPr>
          <p:cNvPr id="26" name="Picture Placeholder 2"/>
          <p:cNvSpPr>
            <a:spLocks noGrp="1" noChangeAspect="1"/>
          </p:cNvSpPr>
          <p:nvPr>
            <p:ph type="pic" idx="22"/>
          </p:nvPr>
        </p:nvSpPr>
        <p:spPr>
          <a:xfrm>
            <a:off x="7227878" y="2497502"/>
            <a:ext cx="2995952" cy="1607961"/>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88"/>
            </a:lvl1pPr>
            <a:lvl2pPr marL="482392" indent="0">
              <a:buNone/>
              <a:defRPr sz="1688"/>
            </a:lvl2pPr>
            <a:lvl3pPr marL="964783" indent="0">
              <a:buNone/>
              <a:defRPr sz="1688"/>
            </a:lvl3pPr>
            <a:lvl4pPr marL="1447175" indent="0">
              <a:buNone/>
              <a:defRPr sz="1688"/>
            </a:lvl4pPr>
            <a:lvl5pPr marL="1929567" indent="0">
              <a:buNone/>
              <a:defRPr sz="1688"/>
            </a:lvl5pPr>
            <a:lvl6pPr marL="2411959" indent="0">
              <a:buNone/>
              <a:defRPr sz="1688"/>
            </a:lvl6pPr>
            <a:lvl7pPr marL="2894350" indent="0">
              <a:buNone/>
              <a:defRPr sz="1688"/>
            </a:lvl7pPr>
            <a:lvl8pPr marL="3376742" indent="0">
              <a:buNone/>
              <a:defRPr sz="1688"/>
            </a:lvl8pPr>
            <a:lvl9pPr marL="3859134" indent="0">
              <a:buNone/>
              <a:defRPr sz="1688"/>
            </a:lvl9pPr>
          </a:lstStyle>
          <a:p>
            <a:r>
              <a:rPr lang="ru-RU"/>
              <a:t>Вставка рисунка</a:t>
            </a:r>
            <a:endParaRPr lang="en-US" dirty="0"/>
          </a:p>
        </p:txBody>
      </p:sp>
      <p:sp>
        <p:nvSpPr>
          <p:cNvPr id="27" name="Text Placeholder 3"/>
          <p:cNvSpPr>
            <a:spLocks noGrp="1"/>
          </p:cNvSpPr>
          <p:nvPr>
            <p:ph type="body" sz="half" idx="20"/>
          </p:nvPr>
        </p:nvSpPr>
        <p:spPr>
          <a:xfrm>
            <a:off x="7227765" y="5044482"/>
            <a:ext cx="2996065" cy="1065771"/>
          </a:xfrm>
        </p:spPr>
        <p:txBody>
          <a:bodyPr anchor="t">
            <a:normAutofit/>
          </a:bodyPr>
          <a:lstStyle>
            <a:lvl1pPr marL="0" indent="0" algn="ctr">
              <a:buNone/>
              <a:defRPr sz="1477"/>
            </a:lvl1pPr>
            <a:lvl2pPr marL="482392" indent="0">
              <a:buNone/>
              <a:defRPr sz="1266"/>
            </a:lvl2pPr>
            <a:lvl3pPr marL="964783" indent="0">
              <a:buNone/>
              <a:defRPr sz="1055"/>
            </a:lvl3pPr>
            <a:lvl4pPr marL="1447175" indent="0">
              <a:buNone/>
              <a:defRPr sz="950"/>
            </a:lvl4pPr>
            <a:lvl5pPr marL="1929567" indent="0">
              <a:buNone/>
              <a:defRPr sz="950"/>
            </a:lvl5pPr>
            <a:lvl6pPr marL="2411959" indent="0">
              <a:buNone/>
              <a:defRPr sz="950"/>
            </a:lvl6pPr>
            <a:lvl7pPr marL="2894350" indent="0">
              <a:buNone/>
              <a:defRPr sz="950"/>
            </a:lvl7pPr>
            <a:lvl8pPr marL="3376742" indent="0">
              <a:buNone/>
              <a:defRPr sz="950"/>
            </a:lvl8pPr>
            <a:lvl9pPr marL="3859134" indent="0">
              <a:buNone/>
              <a:defRPr sz="950"/>
            </a:lvl9pPr>
          </a:lstStyle>
          <a:p>
            <a:pPr lvl="0"/>
            <a:r>
              <a:rPr lang="ru-RU"/>
              <a:t>Образец текста</a:t>
            </a:r>
          </a:p>
        </p:txBody>
      </p:sp>
      <p:sp>
        <p:nvSpPr>
          <p:cNvPr id="3" name="Date Placeholder 2"/>
          <p:cNvSpPr>
            <a:spLocks noGrp="1"/>
          </p:cNvSpPr>
          <p:nvPr>
            <p:ph type="dt" sz="half" idx="10"/>
          </p:nvPr>
        </p:nvSpPr>
        <p:spPr/>
        <p:txBody>
          <a:bodyPr/>
          <a:lstStyle/>
          <a:p>
            <a:fld id="{F03FD517-16DB-4D06-AC78-958F89E3EB02}" type="datetimeFigureOut">
              <a:rPr lang="ru-KZ" smtClean="0"/>
              <a:t>10.04.2024</a:t>
            </a:fld>
            <a:endParaRPr lang="ru-KZ"/>
          </a:p>
        </p:txBody>
      </p:sp>
      <p:sp>
        <p:nvSpPr>
          <p:cNvPr id="4" name="Footer Placeholder 3"/>
          <p:cNvSpPr>
            <a:spLocks noGrp="1"/>
          </p:cNvSpPr>
          <p:nvPr>
            <p:ph type="ftr" sz="quarter" idx="11"/>
          </p:nvPr>
        </p:nvSpPr>
        <p:spPr/>
        <p:txBody>
          <a:bodyPr/>
          <a:lstStyle/>
          <a:p>
            <a:endParaRPr lang="ru-KZ"/>
          </a:p>
        </p:txBody>
      </p:sp>
      <p:sp>
        <p:nvSpPr>
          <p:cNvPr id="5" name="Slide Number Placeholder 4"/>
          <p:cNvSpPr>
            <a:spLocks noGrp="1"/>
          </p:cNvSpPr>
          <p:nvPr>
            <p:ph type="sldNum" sz="quarter" idx="12"/>
          </p:nvPr>
        </p:nvSpPr>
        <p:spPr/>
        <p:txBody>
          <a:bodyPr/>
          <a:lstStyle/>
          <a:p>
            <a:fld id="{EE21A3FE-9E14-4426-9BA3-7FD383D5514D}" type="slidenum">
              <a:rPr lang="ru-KZ" smtClean="0"/>
              <a:t>‹#›</a:t>
            </a:fld>
            <a:endParaRPr lang="ru-KZ"/>
          </a:p>
        </p:txBody>
      </p:sp>
    </p:spTree>
    <p:extLst>
      <p:ext uri="{BB962C8B-B14F-4D97-AF65-F5344CB8AC3E}">
        <p14:creationId xmlns:p14="http://schemas.microsoft.com/office/powerpoint/2010/main" val="2154315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052175" cy="7235825"/>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828347" y="2497504"/>
            <a:ext cx="9395484" cy="36127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03FD517-16DB-4D06-AC78-958F89E3EB02}" type="datetimeFigureOut">
              <a:rPr lang="ru-KZ" smtClean="0"/>
              <a:t>10.04.2024</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EE21A3FE-9E14-4426-9BA3-7FD383D5514D}" type="slidenum">
              <a:rPr lang="ru-KZ" smtClean="0"/>
              <a:t>‹#›</a:t>
            </a:fld>
            <a:endParaRPr lang="ru-KZ"/>
          </a:p>
        </p:txBody>
      </p:sp>
    </p:spTree>
    <p:extLst>
      <p:ext uri="{BB962C8B-B14F-4D97-AF65-F5344CB8AC3E}">
        <p14:creationId xmlns:p14="http://schemas.microsoft.com/office/powerpoint/2010/main" val="1815249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052175" cy="7235825"/>
          </a:xfrm>
          <a:prstGeom prst="rect">
            <a:avLst/>
          </a:prstGeom>
        </p:spPr>
      </p:pic>
      <p:sp>
        <p:nvSpPr>
          <p:cNvPr id="2" name="Vertical Title 1"/>
          <p:cNvSpPr>
            <a:spLocks noGrp="1"/>
          </p:cNvSpPr>
          <p:nvPr>
            <p:ph type="title" orient="vert"/>
          </p:nvPr>
        </p:nvSpPr>
        <p:spPr>
          <a:xfrm>
            <a:off x="7909213" y="643187"/>
            <a:ext cx="2314617" cy="5467067"/>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828347" y="643187"/>
            <a:ext cx="6942713" cy="546706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03FD517-16DB-4D06-AC78-958F89E3EB02}" type="datetimeFigureOut">
              <a:rPr lang="ru-KZ" smtClean="0"/>
              <a:t>10.04.2024</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EE21A3FE-9E14-4426-9BA3-7FD383D5514D}" type="slidenum">
              <a:rPr lang="ru-KZ" smtClean="0"/>
              <a:t>‹#›</a:t>
            </a:fld>
            <a:endParaRPr lang="ru-KZ"/>
          </a:p>
        </p:txBody>
      </p:sp>
    </p:spTree>
    <p:extLst>
      <p:ext uri="{BB962C8B-B14F-4D97-AF65-F5344CB8AC3E}">
        <p14:creationId xmlns:p14="http://schemas.microsoft.com/office/powerpoint/2010/main" val="16215678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351127" y="658494"/>
            <a:ext cx="7964237" cy="1351458"/>
          </a:xfrm>
        </p:spPr>
        <p:txBody>
          <a:bodyPr/>
          <a:lstStyle/>
          <a:p>
            <a:r>
              <a:rPr lang="ru-RU"/>
              <a:t>Образец заголовка</a:t>
            </a:r>
            <a:endParaRPr lang="en-US" dirty="0"/>
          </a:p>
        </p:txBody>
      </p:sp>
      <p:sp>
        <p:nvSpPr>
          <p:cNvPr id="3" name="Content Placeholder 2"/>
          <p:cNvSpPr>
            <a:spLocks noGrp="1"/>
          </p:cNvSpPr>
          <p:nvPr>
            <p:ph idx="1"/>
          </p:nvPr>
        </p:nvSpPr>
        <p:spPr>
          <a:xfrm>
            <a:off x="2347760" y="2251146"/>
            <a:ext cx="7967604" cy="398574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03FD517-16DB-4D06-AC78-958F89E3EB02}" type="datetimeFigureOut">
              <a:rPr lang="ru-KZ" smtClean="0"/>
              <a:t>10.04.2024</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EE21A3FE-9E14-4426-9BA3-7FD383D5514D}" type="slidenum">
              <a:rPr lang="ru-KZ" smtClean="0"/>
              <a:t>‹#›</a:t>
            </a:fld>
            <a:endParaRPr lang="ru-KZ"/>
          </a:p>
        </p:txBody>
      </p:sp>
    </p:spTree>
    <p:extLst>
      <p:ext uri="{BB962C8B-B14F-4D97-AF65-F5344CB8AC3E}">
        <p14:creationId xmlns:p14="http://schemas.microsoft.com/office/powerpoint/2010/main" val="3465587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552609" y="289769"/>
            <a:ext cx="9946958" cy="617390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Rectangle 4"/>
          <p:cNvSpPr>
            <a:spLocks noGrp="1" noChangeArrowheads="1"/>
          </p:cNvSpPr>
          <p:nvPr>
            <p:ph type="dt" sz="half" idx="10"/>
          </p:nvPr>
        </p:nvSpPr>
        <p:spPr bwMode="auto">
          <a:xfrm>
            <a:off x="552609" y="6589291"/>
            <a:ext cx="2578841" cy="502488"/>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defRPr sz="1477">
                <a:latin typeface="+mn-lt"/>
              </a:defRPr>
            </a:lvl1pPr>
          </a:lstStyle>
          <a:p>
            <a:pPr defTabSz="964783" fontAlgn="base">
              <a:spcBef>
                <a:spcPct val="0"/>
              </a:spcBef>
              <a:spcAft>
                <a:spcPct val="0"/>
              </a:spcAft>
              <a:defRPr/>
            </a:pPr>
            <a:endParaRPr lang="kk-KZ">
              <a:solidFill>
                <a:schemeClr val="tx1"/>
              </a:solidFill>
              <a:cs typeface="Arial"/>
            </a:endParaRPr>
          </a:p>
        </p:txBody>
      </p:sp>
      <p:sp>
        <p:nvSpPr>
          <p:cNvPr id="4" name="Rectangle 5"/>
          <p:cNvSpPr>
            <a:spLocks noGrp="1" noChangeArrowheads="1"/>
          </p:cNvSpPr>
          <p:nvPr>
            <p:ph type="ftr" sz="quarter" idx="11"/>
          </p:nvPr>
        </p:nvSpPr>
        <p:spPr bwMode="auto">
          <a:xfrm>
            <a:off x="3776160" y="6589291"/>
            <a:ext cx="3499855" cy="502488"/>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ctr">
              <a:defRPr sz="1477">
                <a:latin typeface="+mn-lt"/>
              </a:defRPr>
            </a:lvl1pPr>
          </a:lstStyle>
          <a:p>
            <a:pPr defTabSz="964783" fontAlgn="base">
              <a:spcBef>
                <a:spcPct val="0"/>
              </a:spcBef>
              <a:spcAft>
                <a:spcPct val="0"/>
              </a:spcAft>
              <a:defRPr/>
            </a:pPr>
            <a:endParaRPr lang="kk-KZ">
              <a:solidFill>
                <a:schemeClr val="tx1"/>
              </a:solidFill>
              <a:cs typeface="Arial"/>
            </a:endParaRPr>
          </a:p>
        </p:txBody>
      </p:sp>
      <p:sp>
        <p:nvSpPr>
          <p:cNvPr id="5" name="Rectangle 6"/>
          <p:cNvSpPr>
            <a:spLocks noGrp="1" noChangeArrowheads="1"/>
          </p:cNvSpPr>
          <p:nvPr>
            <p:ph type="sldNum" sz="quarter" idx="12"/>
          </p:nvPr>
        </p:nvSpPr>
        <p:spPr bwMode="auto">
          <a:xfrm>
            <a:off x="7920725" y="6589291"/>
            <a:ext cx="2578841" cy="502488"/>
          </a:xfrm>
          <a:prstGeom prst="rect">
            <a:avLst/>
          </a:prstGeom>
          <a:noFill/>
          <a:ln w="9525">
            <a:noFill/>
            <a:miter lim="800000"/>
          </a:ln>
          <a:effectLst/>
        </p:spPr>
        <p:txBody>
          <a:bodyPr numCol="1" compatLnSpc="1">
            <a:prstTxWarp prst="textNoShape">
              <a:avLst/>
            </a:prstTxWarp>
          </a:bodyPr>
          <a:lstStyle>
            <a:lvl1pPr marL="0" indent="0" algn="l" defTabSz="964783" rtl="0" eaLnBrk="0" fontAlgn="base" hangingPunct="0">
              <a:lnSpc>
                <a:spcPct val="100000"/>
              </a:lnSpc>
              <a:spcBef>
                <a:spcPct val="0"/>
              </a:spcBef>
              <a:spcAft>
                <a:spcPct val="0"/>
              </a:spcAft>
              <a:buClrTx/>
              <a:buSzTx/>
              <a:buFontTx/>
              <a:buNone/>
              <a:defRPr kumimoji="0" lang="kk-KZ" altLang="en-US" sz="1899" b="0" i="0" u="none" baseline="0">
                <a:solidFill>
                  <a:schemeClr val="tx1"/>
                </a:solidFill>
                <a:effectLst/>
                <a:latin typeface="Times New Roman" pitchFamily="18" charset="0"/>
                <a:ea typeface="Arial"/>
              </a:defRPr>
            </a:lvl1pPr>
            <a:lvl2pPr marL="482392" indent="0" algn="l" defTabSz="964783" rtl="0" eaLnBrk="0" fontAlgn="base" hangingPunct="0">
              <a:lnSpc>
                <a:spcPct val="100000"/>
              </a:lnSpc>
              <a:spcBef>
                <a:spcPct val="0"/>
              </a:spcBef>
              <a:spcAft>
                <a:spcPct val="0"/>
              </a:spcAft>
              <a:buClrTx/>
              <a:buSzTx/>
              <a:buFontTx/>
              <a:buNone/>
              <a:defRPr kumimoji="0" lang="kk-KZ" altLang="en-US" sz="1899" b="0" i="0" u="none" baseline="0">
                <a:solidFill>
                  <a:schemeClr val="tx1"/>
                </a:solidFill>
                <a:effectLst/>
                <a:latin typeface="Times New Roman" pitchFamily="18" charset="0"/>
                <a:ea typeface="Arial"/>
              </a:defRPr>
            </a:lvl2pPr>
            <a:lvl3pPr marL="964783" indent="0" algn="l" defTabSz="964783" rtl="0" eaLnBrk="0" fontAlgn="base" hangingPunct="0">
              <a:lnSpc>
                <a:spcPct val="100000"/>
              </a:lnSpc>
              <a:spcBef>
                <a:spcPct val="0"/>
              </a:spcBef>
              <a:spcAft>
                <a:spcPct val="0"/>
              </a:spcAft>
              <a:buClrTx/>
              <a:buSzTx/>
              <a:buFontTx/>
              <a:buNone/>
              <a:defRPr kumimoji="0" lang="kk-KZ" altLang="en-US" sz="1899" b="0" i="0" u="none" baseline="0">
                <a:solidFill>
                  <a:schemeClr val="tx1"/>
                </a:solidFill>
                <a:effectLst/>
                <a:latin typeface="Times New Roman" pitchFamily="18" charset="0"/>
                <a:ea typeface="Arial"/>
              </a:defRPr>
            </a:lvl3pPr>
            <a:lvl4pPr marL="1447175" indent="0" algn="l" defTabSz="964783" rtl="0" eaLnBrk="0" fontAlgn="base" hangingPunct="0">
              <a:lnSpc>
                <a:spcPct val="100000"/>
              </a:lnSpc>
              <a:spcBef>
                <a:spcPct val="0"/>
              </a:spcBef>
              <a:spcAft>
                <a:spcPct val="0"/>
              </a:spcAft>
              <a:buClrTx/>
              <a:buSzTx/>
              <a:buFontTx/>
              <a:buNone/>
              <a:defRPr kumimoji="0" lang="kk-KZ" altLang="en-US" sz="1899" b="0" i="0" u="none" baseline="0">
                <a:solidFill>
                  <a:schemeClr val="tx1"/>
                </a:solidFill>
                <a:effectLst/>
                <a:latin typeface="Times New Roman" pitchFamily="18" charset="0"/>
                <a:ea typeface="Arial"/>
              </a:defRPr>
            </a:lvl4pPr>
            <a:lvl5pPr marL="1929567" indent="0" algn="l" defTabSz="964783" rtl="0" eaLnBrk="0" fontAlgn="base" hangingPunct="0">
              <a:lnSpc>
                <a:spcPct val="100000"/>
              </a:lnSpc>
              <a:spcBef>
                <a:spcPct val="0"/>
              </a:spcBef>
              <a:spcAft>
                <a:spcPct val="0"/>
              </a:spcAft>
              <a:buClrTx/>
              <a:buSzTx/>
              <a:buFontTx/>
              <a:buNone/>
              <a:defRPr kumimoji="0" lang="kk-KZ" altLang="en-US" sz="1899" b="0" i="0" u="none" baseline="0">
                <a:solidFill>
                  <a:schemeClr val="tx1"/>
                </a:solidFill>
                <a:effectLst/>
                <a:latin typeface="Times New Roman" pitchFamily="18" charset="0"/>
                <a:ea typeface="Arial"/>
              </a:defRPr>
            </a:lvl5pPr>
          </a:lstStyle>
          <a:p>
            <a:pPr lvl="0" algn="r" eaLnBrk="1" hangingPunct="1"/>
            <a:fld id="{3550BD35-41CC-4AA3-979F-035BDDA07230}" type="slidenum">
              <a:rPr sz="1477">
                <a:latin typeface="Arial"/>
              </a:rPr>
              <a:t>‹#›</a:t>
            </a:fld>
            <a:endParaRPr sz="1477">
              <a:latin typeface="Arial"/>
            </a:endParaRPr>
          </a:p>
        </p:txBody>
      </p:sp>
    </p:spTree>
    <p:extLst>
      <p:ext uri="{BB962C8B-B14F-4D97-AF65-F5344CB8AC3E}">
        <p14:creationId xmlns:p14="http://schemas.microsoft.com/office/powerpoint/2010/main" val="114631050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052175" cy="7235825"/>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828345" y="2497503"/>
            <a:ext cx="9394917" cy="361275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03FD517-16DB-4D06-AC78-958F89E3EB02}" type="datetimeFigureOut">
              <a:rPr lang="ru-KZ" smtClean="0"/>
              <a:t>10.04.2024</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EE21A3FE-9E14-4426-9BA3-7FD383D5514D}" type="slidenum">
              <a:rPr lang="ru-KZ" smtClean="0"/>
              <a:t>‹#›</a:t>
            </a:fld>
            <a:endParaRPr lang="ru-KZ"/>
          </a:p>
        </p:txBody>
      </p:sp>
    </p:spTree>
    <p:extLst>
      <p:ext uri="{BB962C8B-B14F-4D97-AF65-F5344CB8AC3E}">
        <p14:creationId xmlns:p14="http://schemas.microsoft.com/office/powerpoint/2010/main" val="2646609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052175" cy="7235825"/>
          </a:xfrm>
          <a:prstGeom prst="rect">
            <a:avLst/>
          </a:prstGeom>
        </p:spPr>
      </p:pic>
      <p:sp>
        <p:nvSpPr>
          <p:cNvPr id="2" name="Title 1"/>
          <p:cNvSpPr>
            <a:spLocks noGrp="1"/>
          </p:cNvSpPr>
          <p:nvPr>
            <p:ph type="title"/>
          </p:nvPr>
        </p:nvSpPr>
        <p:spPr>
          <a:xfrm>
            <a:off x="828346" y="874212"/>
            <a:ext cx="9383971" cy="2887597"/>
          </a:xfrm>
        </p:spPr>
        <p:txBody>
          <a:bodyPr anchor="b">
            <a:normAutofit/>
          </a:bodyPr>
          <a:lstStyle>
            <a:lvl1pPr>
              <a:defRPr sz="4220"/>
            </a:lvl1pPr>
          </a:lstStyle>
          <a:p>
            <a:r>
              <a:rPr lang="ru-RU"/>
              <a:t>Образец заголовка</a:t>
            </a:r>
            <a:endParaRPr lang="en-US" dirty="0"/>
          </a:p>
        </p:txBody>
      </p:sp>
      <p:sp>
        <p:nvSpPr>
          <p:cNvPr id="3" name="Text Placeholder 2"/>
          <p:cNvSpPr>
            <a:spLocks noGrp="1"/>
          </p:cNvSpPr>
          <p:nvPr>
            <p:ph type="body" idx="1"/>
          </p:nvPr>
        </p:nvSpPr>
        <p:spPr>
          <a:xfrm>
            <a:off x="828346" y="3858957"/>
            <a:ext cx="9383971" cy="1443560"/>
          </a:xfrm>
        </p:spPr>
        <p:txBody>
          <a:bodyPr>
            <a:normAutofit/>
          </a:bodyPr>
          <a:lstStyle>
            <a:lvl1pPr marL="0" indent="0" algn="ctr">
              <a:buNone/>
              <a:defRPr sz="2110">
                <a:solidFill>
                  <a:schemeClr val="bg1">
                    <a:lumMod val="50000"/>
                  </a:schemeClr>
                </a:solidFill>
              </a:defRPr>
            </a:lvl1pPr>
            <a:lvl2pPr marL="482392" indent="0">
              <a:buNone/>
              <a:defRPr sz="2110">
                <a:solidFill>
                  <a:schemeClr val="tx1">
                    <a:tint val="75000"/>
                  </a:schemeClr>
                </a:solidFill>
              </a:defRPr>
            </a:lvl2pPr>
            <a:lvl3pPr marL="964783" indent="0">
              <a:buNone/>
              <a:defRPr sz="1899">
                <a:solidFill>
                  <a:schemeClr val="tx1">
                    <a:tint val="75000"/>
                  </a:schemeClr>
                </a:solidFill>
              </a:defRPr>
            </a:lvl3pPr>
            <a:lvl4pPr marL="1447175" indent="0">
              <a:buNone/>
              <a:defRPr sz="1688">
                <a:solidFill>
                  <a:schemeClr val="tx1">
                    <a:tint val="75000"/>
                  </a:schemeClr>
                </a:solidFill>
              </a:defRPr>
            </a:lvl4pPr>
            <a:lvl5pPr marL="1929567" indent="0">
              <a:buNone/>
              <a:defRPr sz="1688">
                <a:solidFill>
                  <a:schemeClr val="tx1">
                    <a:tint val="75000"/>
                  </a:schemeClr>
                </a:solidFill>
              </a:defRPr>
            </a:lvl5pPr>
            <a:lvl6pPr marL="2411959" indent="0">
              <a:buNone/>
              <a:defRPr sz="1688">
                <a:solidFill>
                  <a:schemeClr val="tx1">
                    <a:tint val="75000"/>
                  </a:schemeClr>
                </a:solidFill>
              </a:defRPr>
            </a:lvl6pPr>
            <a:lvl7pPr marL="2894350" indent="0">
              <a:buNone/>
              <a:defRPr sz="1688">
                <a:solidFill>
                  <a:schemeClr val="tx1">
                    <a:tint val="75000"/>
                  </a:schemeClr>
                </a:solidFill>
              </a:defRPr>
            </a:lvl7pPr>
            <a:lvl8pPr marL="3376742" indent="0">
              <a:buNone/>
              <a:defRPr sz="1688">
                <a:solidFill>
                  <a:schemeClr val="tx1">
                    <a:tint val="75000"/>
                  </a:schemeClr>
                </a:solidFill>
              </a:defRPr>
            </a:lvl8pPr>
            <a:lvl9pPr marL="3859134" indent="0">
              <a:buNone/>
              <a:defRPr sz="1688">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03FD517-16DB-4D06-AC78-958F89E3EB02}" type="datetimeFigureOut">
              <a:rPr lang="ru-KZ" smtClean="0"/>
              <a:t>10.04.2024</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EE21A3FE-9E14-4426-9BA3-7FD383D5514D}" type="slidenum">
              <a:rPr lang="ru-KZ" smtClean="0"/>
              <a:t>‹#›</a:t>
            </a:fld>
            <a:endParaRPr lang="ru-KZ"/>
          </a:p>
        </p:txBody>
      </p:sp>
    </p:spTree>
    <p:extLst>
      <p:ext uri="{BB962C8B-B14F-4D97-AF65-F5344CB8AC3E}">
        <p14:creationId xmlns:p14="http://schemas.microsoft.com/office/powerpoint/2010/main" val="2871108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052175" cy="7235825"/>
          </a:xfrm>
          <a:prstGeom prst="rect">
            <a:avLst/>
          </a:prstGeom>
        </p:spPr>
      </p:pic>
      <p:sp>
        <p:nvSpPr>
          <p:cNvPr id="14" name="Title 1"/>
          <p:cNvSpPr>
            <a:spLocks noGrp="1"/>
          </p:cNvSpPr>
          <p:nvPr>
            <p:ph type="title"/>
          </p:nvPr>
        </p:nvSpPr>
        <p:spPr>
          <a:xfrm>
            <a:off x="828348" y="652594"/>
            <a:ext cx="9395482" cy="1684115"/>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828345" y="2497503"/>
            <a:ext cx="4628666" cy="361275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5595164" y="2497503"/>
            <a:ext cx="4628098" cy="361275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F03FD517-16DB-4D06-AC78-958F89E3EB02}" type="datetimeFigureOut">
              <a:rPr lang="ru-KZ" smtClean="0"/>
              <a:t>10.04.2024</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EE21A3FE-9E14-4426-9BA3-7FD383D5514D}" type="slidenum">
              <a:rPr lang="ru-KZ" smtClean="0"/>
              <a:t>‹#›</a:t>
            </a:fld>
            <a:endParaRPr lang="ru-KZ"/>
          </a:p>
        </p:txBody>
      </p:sp>
    </p:spTree>
    <p:extLst>
      <p:ext uri="{BB962C8B-B14F-4D97-AF65-F5344CB8AC3E}">
        <p14:creationId xmlns:p14="http://schemas.microsoft.com/office/powerpoint/2010/main" val="184771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052175" cy="7235825"/>
          </a:xfrm>
          <a:prstGeom prst="rect">
            <a:avLst/>
          </a:prstGeom>
        </p:spPr>
      </p:pic>
      <p:sp>
        <p:nvSpPr>
          <p:cNvPr id="14" name="Title 1"/>
          <p:cNvSpPr>
            <a:spLocks noGrp="1"/>
          </p:cNvSpPr>
          <p:nvPr>
            <p:ph type="title"/>
          </p:nvPr>
        </p:nvSpPr>
        <p:spPr>
          <a:xfrm>
            <a:off x="828348" y="652594"/>
            <a:ext cx="9395482" cy="1684115"/>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039158" y="2501643"/>
            <a:ext cx="4417856" cy="717457"/>
          </a:xfrm>
        </p:spPr>
        <p:txBody>
          <a:bodyPr anchor="b">
            <a:noAutofit/>
          </a:bodyPr>
          <a:lstStyle>
            <a:lvl1pPr marL="0" indent="0">
              <a:lnSpc>
                <a:spcPct val="75000"/>
              </a:lnSpc>
              <a:buNone/>
              <a:defRPr sz="2743" b="0">
                <a:solidFill>
                  <a:schemeClr val="tx1"/>
                </a:solidFill>
              </a:defRPr>
            </a:lvl1pPr>
            <a:lvl2pPr marL="482392" indent="0">
              <a:buNone/>
              <a:defRPr sz="2110" b="1"/>
            </a:lvl2pPr>
            <a:lvl3pPr marL="964783" indent="0">
              <a:buNone/>
              <a:defRPr sz="1899" b="1"/>
            </a:lvl3pPr>
            <a:lvl4pPr marL="1447175" indent="0">
              <a:buNone/>
              <a:defRPr sz="1688" b="1"/>
            </a:lvl4pPr>
            <a:lvl5pPr marL="1929567" indent="0">
              <a:buNone/>
              <a:defRPr sz="1688" b="1"/>
            </a:lvl5pPr>
            <a:lvl6pPr marL="2411959" indent="0">
              <a:buNone/>
              <a:defRPr sz="1688" b="1"/>
            </a:lvl6pPr>
            <a:lvl7pPr marL="2894350" indent="0">
              <a:buNone/>
              <a:defRPr sz="1688" b="1"/>
            </a:lvl7pPr>
            <a:lvl8pPr marL="3376742" indent="0">
              <a:buNone/>
              <a:defRPr sz="1688" b="1"/>
            </a:lvl8pPr>
            <a:lvl9pPr marL="3859134" indent="0">
              <a:buNone/>
              <a:defRPr sz="1688" b="1"/>
            </a:lvl9pPr>
          </a:lstStyle>
          <a:p>
            <a:pPr lvl="0"/>
            <a:r>
              <a:rPr lang="ru-RU"/>
              <a:t>Образец текста</a:t>
            </a:r>
          </a:p>
        </p:txBody>
      </p:sp>
      <p:sp>
        <p:nvSpPr>
          <p:cNvPr id="12" name="Content Placeholder 3"/>
          <p:cNvSpPr>
            <a:spLocks noGrp="1"/>
          </p:cNvSpPr>
          <p:nvPr>
            <p:ph sz="quarter" idx="13"/>
          </p:nvPr>
        </p:nvSpPr>
        <p:spPr>
          <a:xfrm>
            <a:off x="828346" y="3219102"/>
            <a:ext cx="4628666" cy="289115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798424" y="2501643"/>
            <a:ext cx="4425406" cy="717457"/>
          </a:xfrm>
        </p:spPr>
        <p:txBody>
          <a:bodyPr anchor="b">
            <a:noAutofit/>
          </a:bodyPr>
          <a:lstStyle>
            <a:lvl1pPr marL="0" indent="0">
              <a:lnSpc>
                <a:spcPct val="75000"/>
              </a:lnSpc>
              <a:buNone/>
              <a:defRPr sz="2743" b="0">
                <a:solidFill>
                  <a:schemeClr val="tx1"/>
                </a:solidFill>
              </a:defRPr>
            </a:lvl1pPr>
            <a:lvl2pPr marL="482392" indent="0">
              <a:buNone/>
              <a:defRPr sz="2110" b="1"/>
            </a:lvl2pPr>
            <a:lvl3pPr marL="964783" indent="0">
              <a:buNone/>
              <a:defRPr sz="1899" b="1"/>
            </a:lvl3pPr>
            <a:lvl4pPr marL="1447175" indent="0">
              <a:buNone/>
              <a:defRPr sz="1688" b="1"/>
            </a:lvl4pPr>
            <a:lvl5pPr marL="1929567" indent="0">
              <a:buNone/>
              <a:defRPr sz="1688" b="1"/>
            </a:lvl5pPr>
            <a:lvl6pPr marL="2411959" indent="0">
              <a:buNone/>
              <a:defRPr sz="1688" b="1"/>
            </a:lvl6pPr>
            <a:lvl7pPr marL="2894350" indent="0">
              <a:buNone/>
              <a:defRPr sz="1688" b="1"/>
            </a:lvl7pPr>
            <a:lvl8pPr marL="3376742" indent="0">
              <a:buNone/>
              <a:defRPr sz="1688" b="1"/>
            </a:lvl8pPr>
            <a:lvl9pPr marL="3859134" indent="0">
              <a:buNone/>
              <a:defRPr sz="1688" b="1"/>
            </a:lvl9pPr>
          </a:lstStyle>
          <a:p>
            <a:pPr lvl="0"/>
            <a:r>
              <a:rPr lang="ru-RU"/>
              <a:t>Образец текста</a:t>
            </a:r>
          </a:p>
        </p:txBody>
      </p:sp>
      <p:sp>
        <p:nvSpPr>
          <p:cNvPr id="13" name="Content Placeholder 5"/>
          <p:cNvSpPr>
            <a:spLocks noGrp="1"/>
          </p:cNvSpPr>
          <p:nvPr>
            <p:ph sz="quarter" idx="14"/>
          </p:nvPr>
        </p:nvSpPr>
        <p:spPr>
          <a:xfrm>
            <a:off x="5595164" y="3219102"/>
            <a:ext cx="4628099" cy="289115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03FD517-16DB-4D06-AC78-958F89E3EB02}" type="datetimeFigureOut">
              <a:rPr lang="ru-KZ" smtClean="0"/>
              <a:t>10.04.2024</a:t>
            </a:fld>
            <a:endParaRPr lang="ru-KZ"/>
          </a:p>
        </p:txBody>
      </p:sp>
      <p:sp>
        <p:nvSpPr>
          <p:cNvPr id="8" name="Footer Placeholder 7"/>
          <p:cNvSpPr>
            <a:spLocks noGrp="1"/>
          </p:cNvSpPr>
          <p:nvPr>
            <p:ph type="ftr" sz="quarter" idx="11"/>
          </p:nvPr>
        </p:nvSpPr>
        <p:spPr/>
        <p:txBody>
          <a:bodyPr/>
          <a:lstStyle/>
          <a:p>
            <a:endParaRPr lang="ru-KZ"/>
          </a:p>
        </p:txBody>
      </p:sp>
      <p:sp>
        <p:nvSpPr>
          <p:cNvPr id="9" name="Slide Number Placeholder 8"/>
          <p:cNvSpPr>
            <a:spLocks noGrp="1"/>
          </p:cNvSpPr>
          <p:nvPr>
            <p:ph type="sldNum" sz="quarter" idx="12"/>
          </p:nvPr>
        </p:nvSpPr>
        <p:spPr/>
        <p:txBody>
          <a:bodyPr/>
          <a:lstStyle/>
          <a:p>
            <a:fld id="{EE21A3FE-9E14-4426-9BA3-7FD383D5514D}" type="slidenum">
              <a:rPr lang="ru-KZ" smtClean="0"/>
              <a:t>‹#›</a:t>
            </a:fld>
            <a:endParaRPr lang="ru-KZ"/>
          </a:p>
        </p:txBody>
      </p:sp>
    </p:spTree>
    <p:extLst>
      <p:ext uri="{BB962C8B-B14F-4D97-AF65-F5344CB8AC3E}">
        <p14:creationId xmlns:p14="http://schemas.microsoft.com/office/powerpoint/2010/main" val="3658001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052175" cy="7235825"/>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03FD517-16DB-4D06-AC78-958F89E3EB02}" type="datetimeFigureOut">
              <a:rPr lang="ru-KZ" smtClean="0"/>
              <a:t>10.04.2024</a:t>
            </a:fld>
            <a:endParaRPr lang="ru-KZ"/>
          </a:p>
        </p:txBody>
      </p:sp>
      <p:sp>
        <p:nvSpPr>
          <p:cNvPr id="4" name="Footer Placeholder 3"/>
          <p:cNvSpPr>
            <a:spLocks noGrp="1"/>
          </p:cNvSpPr>
          <p:nvPr>
            <p:ph type="ftr" sz="quarter" idx="11"/>
          </p:nvPr>
        </p:nvSpPr>
        <p:spPr/>
        <p:txBody>
          <a:bodyPr/>
          <a:lstStyle/>
          <a:p>
            <a:endParaRPr lang="ru-KZ"/>
          </a:p>
        </p:txBody>
      </p:sp>
      <p:sp>
        <p:nvSpPr>
          <p:cNvPr id="5" name="Slide Number Placeholder 4"/>
          <p:cNvSpPr>
            <a:spLocks noGrp="1"/>
          </p:cNvSpPr>
          <p:nvPr>
            <p:ph type="sldNum" sz="quarter" idx="12"/>
          </p:nvPr>
        </p:nvSpPr>
        <p:spPr/>
        <p:txBody>
          <a:bodyPr/>
          <a:lstStyle/>
          <a:p>
            <a:fld id="{EE21A3FE-9E14-4426-9BA3-7FD383D5514D}" type="slidenum">
              <a:rPr lang="ru-KZ" smtClean="0"/>
              <a:t>‹#›</a:t>
            </a:fld>
            <a:endParaRPr lang="ru-KZ"/>
          </a:p>
        </p:txBody>
      </p:sp>
    </p:spTree>
    <p:extLst>
      <p:ext uri="{BB962C8B-B14F-4D97-AF65-F5344CB8AC3E}">
        <p14:creationId xmlns:p14="http://schemas.microsoft.com/office/powerpoint/2010/main" val="3496503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052175" cy="7235825"/>
          </a:xfrm>
          <a:prstGeom prst="rect">
            <a:avLst/>
          </a:prstGeom>
        </p:spPr>
      </p:pic>
      <p:sp>
        <p:nvSpPr>
          <p:cNvPr id="2" name="Date Placeholder 1"/>
          <p:cNvSpPr>
            <a:spLocks noGrp="1"/>
          </p:cNvSpPr>
          <p:nvPr>
            <p:ph type="dt" sz="half" idx="10"/>
          </p:nvPr>
        </p:nvSpPr>
        <p:spPr/>
        <p:txBody>
          <a:bodyPr/>
          <a:lstStyle/>
          <a:p>
            <a:fld id="{F03FD517-16DB-4D06-AC78-958F89E3EB02}" type="datetimeFigureOut">
              <a:rPr lang="ru-KZ" smtClean="0"/>
              <a:t>10.04.2024</a:t>
            </a:fld>
            <a:endParaRPr lang="ru-KZ"/>
          </a:p>
        </p:txBody>
      </p:sp>
      <p:sp>
        <p:nvSpPr>
          <p:cNvPr id="3" name="Footer Placeholder 2"/>
          <p:cNvSpPr>
            <a:spLocks noGrp="1"/>
          </p:cNvSpPr>
          <p:nvPr>
            <p:ph type="ftr" sz="quarter" idx="11"/>
          </p:nvPr>
        </p:nvSpPr>
        <p:spPr/>
        <p:txBody>
          <a:bodyPr/>
          <a:lstStyle/>
          <a:p>
            <a:endParaRPr lang="ru-KZ"/>
          </a:p>
        </p:txBody>
      </p:sp>
      <p:sp>
        <p:nvSpPr>
          <p:cNvPr id="4" name="Slide Number Placeholder 3"/>
          <p:cNvSpPr>
            <a:spLocks noGrp="1"/>
          </p:cNvSpPr>
          <p:nvPr>
            <p:ph type="sldNum" sz="quarter" idx="12"/>
          </p:nvPr>
        </p:nvSpPr>
        <p:spPr/>
        <p:txBody>
          <a:bodyPr/>
          <a:lstStyle/>
          <a:p>
            <a:fld id="{EE21A3FE-9E14-4426-9BA3-7FD383D5514D}" type="slidenum">
              <a:rPr lang="ru-KZ" smtClean="0"/>
              <a:t>‹#›</a:t>
            </a:fld>
            <a:endParaRPr lang="ru-KZ"/>
          </a:p>
        </p:txBody>
      </p:sp>
    </p:spTree>
    <p:extLst>
      <p:ext uri="{BB962C8B-B14F-4D97-AF65-F5344CB8AC3E}">
        <p14:creationId xmlns:p14="http://schemas.microsoft.com/office/powerpoint/2010/main" val="486995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052175" cy="7235825"/>
          </a:xfrm>
          <a:prstGeom prst="rect">
            <a:avLst/>
          </a:prstGeom>
        </p:spPr>
      </p:pic>
      <p:sp>
        <p:nvSpPr>
          <p:cNvPr id="2" name="Title 1"/>
          <p:cNvSpPr>
            <a:spLocks noGrp="1"/>
          </p:cNvSpPr>
          <p:nvPr>
            <p:ph type="title"/>
          </p:nvPr>
        </p:nvSpPr>
        <p:spPr>
          <a:xfrm>
            <a:off x="828346" y="643185"/>
            <a:ext cx="3567742" cy="2134718"/>
          </a:xfrm>
        </p:spPr>
        <p:txBody>
          <a:bodyPr anchor="b"/>
          <a:lstStyle>
            <a:lvl1pPr algn="ctr">
              <a:defRPr sz="3376"/>
            </a:lvl1pPr>
          </a:lstStyle>
          <a:p>
            <a:r>
              <a:rPr lang="ru-RU"/>
              <a:t>Образец заголовка</a:t>
            </a:r>
            <a:endParaRPr lang="en-US" dirty="0"/>
          </a:p>
        </p:txBody>
      </p:sp>
      <p:sp>
        <p:nvSpPr>
          <p:cNvPr id="10" name="Content Placeholder 2"/>
          <p:cNvSpPr>
            <a:spLocks noGrp="1"/>
          </p:cNvSpPr>
          <p:nvPr>
            <p:ph sz="quarter" idx="13"/>
          </p:nvPr>
        </p:nvSpPr>
        <p:spPr>
          <a:xfrm>
            <a:off x="4603317" y="643186"/>
            <a:ext cx="5620512" cy="546706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28347" y="2777902"/>
            <a:ext cx="3567743" cy="3332350"/>
          </a:xfrm>
        </p:spPr>
        <p:txBody>
          <a:bodyPr/>
          <a:lstStyle>
            <a:lvl1pPr marL="0" indent="0" algn="ctr">
              <a:buNone/>
              <a:defRPr sz="1688"/>
            </a:lvl1pPr>
            <a:lvl2pPr marL="482392" indent="0">
              <a:buNone/>
              <a:defRPr sz="1477"/>
            </a:lvl2pPr>
            <a:lvl3pPr marL="964783" indent="0">
              <a:buNone/>
              <a:defRPr sz="1266"/>
            </a:lvl3pPr>
            <a:lvl4pPr marL="1447175" indent="0">
              <a:buNone/>
              <a:defRPr sz="1055"/>
            </a:lvl4pPr>
            <a:lvl5pPr marL="1929567" indent="0">
              <a:buNone/>
              <a:defRPr sz="1055"/>
            </a:lvl5pPr>
            <a:lvl6pPr marL="2411959" indent="0">
              <a:buNone/>
              <a:defRPr sz="1055"/>
            </a:lvl6pPr>
            <a:lvl7pPr marL="2894350" indent="0">
              <a:buNone/>
              <a:defRPr sz="1055"/>
            </a:lvl7pPr>
            <a:lvl8pPr marL="3376742" indent="0">
              <a:buNone/>
              <a:defRPr sz="1055"/>
            </a:lvl8pPr>
            <a:lvl9pPr marL="3859134" indent="0">
              <a:buNone/>
              <a:defRPr sz="1055"/>
            </a:lvl9pPr>
          </a:lstStyle>
          <a:p>
            <a:pPr lvl="0"/>
            <a:r>
              <a:rPr lang="ru-RU"/>
              <a:t>Образец текста</a:t>
            </a:r>
          </a:p>
        </p:txBody>
      </p:sp>
      <p:sp>
        <p:nvSpPr>
          <p:cNvPr id="5" name="Date Placeholder 4"/>
          <p:cNvSpPr>
            <a:spLocks noGrp="1"/>
          </p:cNvSpPr>
          <p:nvPr>
            <p:ph type="dt" sz="half" idx="10"/>
          </p:nvPr>
        </p:nvSpPr>
        <p:spPr/>
        <p:txBody>
          <a:bodyPr/>
          <a:lstStyle/>
          <a:p>
            <a:fld id="{F03FD517-16DB-4D06-AC78-958F89E3EB02}" type="datetimeFigureOut">
              <a:rPr lang="ru-KZ" smtClean="0"/>
              <a:t>10.04.2024</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EE21A3FE-9E14-4426-9BA3-7FD383D5514D}" type="slidenum">
              <a:rPr lang="ru-KZ" smtClean="0"/>
              <a:t>‹#›</a:t>
            </a:fld>
            <a:endParaRPr lang="ru-KZ"/>
          </a:p>
        </p:txBody>
      </p:sp>
    </p:spTree>
    <p:extLst>
      <p:ext uri="{BB962C8B-B14F-4D97-AF65-F5344CB8AC3E}">
        <p14:creationId xmlns:p14="http://schemas.microsoft.com/office/powerpoint/2010/main" val="2150167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052175" cy="7235825"/>
          </a:xfrm>
          <a:prstGeom prst="rect">
            <a:avLst/>
          </a:prstGeom>
        </p:spPr>
      </p:pic>
      <p:sp>
        <p:nvSpPr>
          <p:cNvPr id="2" name="Title 1"/>
          <p:cNvSpPr>
            <a:spLocks noGrp="1"/>
          </p:cNvSpPr>
          <p:nvPr>
            <p:ph type="title"/>
          </p:nvPr>
        </p:nvSpPr>
        <p:spPr>
          <a:xfrm>
            <a:off x="828347" y="643185"/>
            <a:ext cx="4991389" cy="2134720"/>
          </a:xfrm>
        </p:spPr>
        <p:txBody>
          <a:bodyPr anchor="b"/>
          <a:lstStyle>
            <a:lvl1pPr algn="ctr">
              <a:defRPr sz="3376"/>
            </a:lvl1pPr>
          </a:lstStyle>
          <a:p>
            <a:r>
              <a:rPr lang="ru-RU"/>
              <a:t>Образец заголовка</a:t>
            </a:r>
            <a:endParaRPr lang="en-US" dirty="0"/>
          </a:p>
        </p:txBody>
      </p:sp>
      <p:sp>
        <p:nvSpPr>
          <p:cNvPr id="3" name="Picture Placeholder 2"/>
          <p:cNvSpPr>
            <a:spLocks noGrp="1" noChangeAspect="1"/>
          </p:cNvSpPr>
          <p:nvPr>
            <p:ph type="pic" idx="1"/>
          </p:nvPr>
        </p:nvSpPr>
        <p:spPr>
          <a:xfrm>
            <a:off x="6048564" y="643185"/>
            <a:ext cx="3633114" cy="5467068"/>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376"/>
            </a:lvl1pPr>
            <a:lvl2pPr marL="482392" indent="0">
              <a:buNone/>
              <a:defRPr sz="2954"/>
            </a:lvl2pPr>
            <a:lvl3pPr marL="964783" indent="0">
              <a:buNone/>
              <a:defRPr sz="2532"/>
            </a:lvl3pPr>
            <a:lvl4pPr marL="1447175" indent="0">
              <a:buNone/>
              <a:defRPr sz="2110"/>
            </a:lvl4pPr>
            <a:lvl5pPr marL="1929567" indent="0">
              <a:buNone/>
              <a:defRPr sz="2110"/>
            </a:lvl5pPr>
            <a:lvl6pPr marL="2411959" indent="0">
              <a:buNone/>
              <a:defRPr sz="2110"/>
            </a:lvl6pPr>
            <a:lvl7pPr marL="2894350" indent="0">
              <a:buNone/>
              <a:defRPr sz="2110"/>
            </a:lvl7pPr>
            <a:lvl8pPr marL="3376742" indent="0">
              <a:buNone/>
              <a:defRPr sz="2110"/>
            </a:lvl8pPr>
            <a:lvl9pPr marL="3859134" indent="0">
              <a:buNone/>
              <a:defRPr sz="2110"/>
            </a:lvl9pPr>
          </a:lstStyle>
          <a:p>
            <a:r>
              <a:rPr lang="ru-RU"/>
              <a:t>Вставка рисунка</a:t>
            </a:r>
            <a:endParaRPr lang="en-US" dirty="0"/>
          </a:p>
        </p:txBody>
      </p:sp>
      <p:sp>
        <p:nvSpPr>
          <p:cNvPr id="4" name="Text Placeholder 3"/>
          <p:cNvSpPr>
            <a:spLocks noGrp="1"/>
          </p:cNvSpPr>
          <p:nvPr>
            <p:ph type="body" sz="half" idx="2"/>
          </p:nvPr>
        </p:nvSpPr>
        <p:spPr>
          <a:xfrm>
            <a:off x="828364" y="2777904"/>
            <a:ext cx="4991372" cy="3332349"/>
          </a:xfrm>
        </p:spPr>
        <p:txBody>
          <a:bodyPr/>
          <a:lstStyle>
            <a:lvl1pPr marL="0" indent="0" algn="ctr">
              <a:buNone/>
              <a:defRPr sz="1688"/>
            </a:lvl1pPr>
            <a:lvl2pPr marL="482392" indent="0">
              <a:buNone/>
              <a:defRPr sz="1477"/>
            </a:lvl2pPr>
            <a:lvl3pPr marL="964783" indent="0">
              <a:buNone/>
              <a:defRPr sz="1266"/>
            </a:lvl3pPr>
            <a:lvl4pPr marL="1447175" indent="0">
              <a:buNone/>
              <a:defRPr sz="1055"/>
            </a:lvl4pPr>
            <a:lvl5pPr marL="1929567" indent="0">
              <a:buNone/>
              <a:defRPr sz="1055"/>
            </a:lvl5pPr>
            <a:lvl6pPr marL="2411959" indent="0">
              <a:buNone/>
              <a:defRPr sz="1055"/>
            </a:lvl6pPr>
            <a:lvl7pPr marL="2894350" indent="0">
              <a:buNone/>
              <a:defRPr sz="1055"/>
            </a:lvl7pPr>
            <a:lvl8pPr marL="3376742" indent="0">
              <a:buNone/>
              <a:defRPr sz="1055"/>
            </a:lvl8pPr>
            <a:lvl9pPr marL="3859134" indent="0">
              <a:buNone/>
              <a:defRPr sz="1055"/>
            </a:lvl9pPr>
          </a:lstStyle>
          <a:p>
            <a:pPr lvl="0"/>
            <a:r>
              <a:rPr lang="ru-RU"/>
              <a:t>Образец текста</a:t>
            </a:r>
          </a:p>
        </p:txBody>
      </p:sp>
      <p:sp>
        <p:nvSpPr>
          <p:cNvPr id="5" name="Date Placeholder 4"/>
          <p:cNvSpPr>
            <a:spLocks noGrp="1"/>
          </p:cNvSpPr>
          <p:nvPr>
            <p:ph type="dt" sz="half" idx="10"/>
          </p:nvPr>
        </p:nvSpPr>
        <p:spPr/>
        <p:txBody>
          <a:bodyPr/>
          <a:lstStyle/>
          <a:p>
            <a:fld id="{F03FD517-16DB-4D06-AC78-958F89E3EB02}" type="datetimeFigureOut">
              <a:rPr lang="ru-KZ" smtClean="0"/>
              <a:t>10.04.2024</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EE21A3FE-9E14-4426-9BA3-7FD383D5514D}" type="slidenum">
              <a:rPr lang="ru-KZ" smtClean="0"/>
              <a:t>‹#›</a:t>
            </a:fld>
            <a:endParaRPr lang="ru-KZ"/>
          </a:p>
        </p:txBody>
      </p:sp>
    </p:spTree>
    <p:extLst>
      <p:ext uri="{BB962C8B-B14F-4D97-AF65-F5344CB8AC3E}">
        <p14:creationId xmlns:p14="http://schemas.microsoft.com/office/powerpoint/2010/main" val="1688795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1" y="-1"/>
            <a:ext cx="11052177" cy="72358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828348" y="652594"/>
            <a:ext cx="9395482" cy="1684115"/>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28347" y="2497504"/>
            <a:ext cx="9395484" cy="361275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960856" y="6207401"/>
            <a:ext cx="2486739" cy="385241"/>
          </a:xfrm>
          <a:prstGeom prst="rect">
            <a:avLst/>
          </a:prstGeom>
        </p:spPr>
        <p:txBody>
          <a:bodyPr vert="horz" lIns="91440" tIns="45720" rIns="91440" bIns="45720" rtlCol="0" anchor="ctr"/>
          <a:lstStyle>
            <a:lvl1pPr algn="r">
              <a:defRPr sz="1055">
                <a:solidFill>
                  <a:schemeClr val="tx1"/>
                </a:solidFill>
              </a:defRPr>
            </a:lvl1pPr>
          </a:lstStyle>
          <a:p>
            <a:fld id="{F03FD517-16DB-4D06-AC78-958F89E3EB02}" type="datetimeFigureOut">
              <a:rPr lang="ru-KZ" smtClean="0"/>
              <a:t>10.04.2024</a:t>
            </a:fld>
            <a:endParaRPr lang="ru-KZ"/>
          </a:p>
        </p:txBody>
      </p:sp>
      <p:sp>
        <p:nvSpPr>
          <p:cNvPr id="5" name="Footer Placeholder 4"/>
          <p:cNvSpPr>
            <a:spLocks noGrp="1"/>
          </p:cNvSpPr>
          <p:nvPr>
            <p:ph type="ftr" sz="quarter" idx="3"/>
          </p:nvPr>
        </p:nvSpPr>
        <p:spPr>
          <a:xfrm>
            <a:off x="828347" y="6207401"/>
            <a:ext cx="6049041" cy="385241"/>
          </a:xfrm>
          <a:prstGeom prst="rect">
            <a:avLst/>
          </a:prstGeom>
        </p:spPr>
        <p:txBody>
          <a:bodyPr vert="horz" lIns="91440" tIns="45720" rIns="91440" bIns="45720" rtlCol="0" anchor="ctr"/>
          <a:lstStyle>
            <a:lvl1pPr algn="l">
              <a:defRPr sz="1055">
                <a:solidFill>
                  <a:schemeClr val="tx1"/>
                </a:solidFill>
              </a:defRPr>
            </a:lvl1pPr>
          </a:lstStyle>
          <a:p>
            <a:endParaRPr lang="ru-KZ"/>
          </a:p>
        </p:txBody>
      </p:sp>
      <p:sp>
        <p:nvSpPr>
          <p:cNvPr id="6" name="Slide Number Placeholder 5"/>
          <p:cNvSpPr>
            <a:spLocks noGrp="1"/>
          </p:cNvSpPr>
          <p:nvPr>
            <p:ph type="sldNum" sz="quarter" idx="4"/>
          </p:nvPr>
        </p:nvSpPr>
        <p:spPr>
          <a:xfrm>
            <a:off x="9531062" y="6207401"/>
            <a:ext cx="692769" cy="385241"/>
          </a:xfrm>
          <a:prstGeom prst="rect">
            <a:avLst/>
          </a:prstGeom>
        </p:spPr>
        <p:txBody>
          <a:bodyPr vert="horz" lIns="91440" tIns="45720" rIns="91440" bIns="45720" rtlCol="0" anchor="ctr"/>
          <a:lstStyle>
            <a:lvl1pPr algn="r">
              <a:defRPr sz="1055">
                <a:solidFill>
                  <a:schemeClr val="tx1"/>
                </a:solidFill>
              </a:defRPr>
            </a:lvl1pPr>
          </a:lstStyle>
          <a:p>
            <a:fld id="{EE21A3FE-9E14-4426-9BA3-7FD383D5514D}" type="slidenum">
              <a:rPr lang="ru-KZ" smtClean="0"/>
              <a:t>‹#›</a:t>
            </a:fld>
            <a:endParaRPr lang="ru-KZ"/>
          </a:p>
        </p:txBody>
      </p:sp>
    </p:spTree>
    <p:extLst>
      <p:ext uri="{BB962C8B-B14F-4D97-AF65-F5344CB8AC3E}">
        <p14:creationId xmlns:p14="http://schemas.microsoft.com/office/powerpoint/2010/main" val="4460997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Lst>
  <p:txStyles>
    <p:titleStyle>
      <a:lvl1pPr algn="ctr" defTabSz="964783" rtl="0" eaLnBrk="1" latinLnBrk="0" hangingPunct="1">
        <a:lnSpc>
          <a:spcPct val="90000"/>
        </a:lnSpc>
        <a:spcBef>
          <a:spcPct val="0"/>
        </a:spcBef>
        <a:buNone/>
        <a:defRPr sz="3798" kern="1200" cap="all" baseline="0">
          <a:solidFill>
            <a:schemeClr val="tx1"/>
          </a:solidFill>
          <a:effectLst/>
          <a:latin typeface="+mj-lt"/>
          <a:ea typeface="+mj-ea"/>
          <a:cs typeface="+mj-cs"/>
        </a:defRPr>
      </a:lvl1pPr>
    </p:titleStyle>
    <p:bodyStyle>
      <a:lvl1pPr marL="241196" indent="-241196" algn="l" defTabSz="964783" rtl="0" eaLnBrk="1" latinLnBrk="0" hangingPunct="1">
        <a:lnSpc>
          <a:spcPct val="120000"/>
        </a:lnSpc>
        <a:spcBef>
          <a:spcPts val="1055"/>
        </a:spcBef>
        <a:buClr>
          <a:schemeClr val="tx1"/>
        </a:buClr>
        <a:buFont typeface="Arial" panose="020B0604020202020204" pitchFamily="34" charset="0"/>
        <a:buChar char="•"/>
        <a:defRPr sz="2110" kern="1200" cap="all" baseline="0">
          <a:solidFill>
            <a:schemeClr val="tx1"/>
          </a:solidFill>
          <a:effectLst/>
          <a:latin typeface="+mn-lt"/>
          <a:ea typeface="+mn-ea"/>
          <a:cs typeface="+mn-cs"/>
        </a:defRPr>
      </a:lvl1pPr>
      <a:lvl2pPr marL="723588" indent="-241196" algn="l" defTabSz="964783" rtl="0" eaLnBrk="1" latinLnBrk="0" hangingPunct="1">
        <a:lnSpc>
          <a:spcPct val="120000"/>
        </a:lnSpc>
        <a:spcBef>
          <a:spcPts val="528"/>
        </a:spcBef>
        <a:buClr>
          <a:schemeClr val="tx1"/>
        </a:buClr>
        <a:buFont typeface="Arial" panose="020B0604020202020204" pitchFamily="34" charset="0"/>
        <a:buChar char="•"/>
        <a:defRPr sz="1899" kern="1200" cap="all" baseline="0">
          <a:solidFill>
            <a:schemeClr val="tx1"/>
          </a:solidFill>
          <a:effectLst/>
          <a:latin typeface="+mn-lt"/>
          <a:ea typeface="+mn-ea"/>
          <a:cs typeface="+mn-cs"/>
        </a:defRPr>
      </a:lvl2pPr>
      <a:lvl3pPr marL="1205979" indent="-241196" algn="l" defTabSz="964783" rtl="0" eaLnBrk="1" latinLnBrk="0" hangingPunct="1">
        <a:lnSpc>
          <a:spcPct val="120000"/>
        </a:lnSpc>
        <a:spcBef>
          <a:spcPts val="528"/>
        </a:spcBef>
        <a:buClr>
          <a:schemeClr val="tx1"/>
        </a:buClr>
        <a:buFont typeface="Arial" panose="020B0604020202020204" pitchFamily="34" charset="0"/>
        <a:buChar char="•"/>
        <a:defRPr sz="1688" kern="1200" cap="all" baseline="0">
          <a:solidFill>
            <a:schemeClr val="tx1"/>
          </a:solidFill>
          <a:effectLst/>
          <a:latin typeface="+mn-lt"/>
          <a:ea typeface="+mn-ea"/>
          <a:cs typeface="+mn-cs"/>
        </a:defRPr>
      </a:lvl3pPr>
      <a:lvl4pPr marL="1688371" indent="-241196" algn="l" defTabSz="964783" rtl="0" eaLnBrk="1" latinLnBrk="0" hangingPunct="1">
        <a:lnSpc>
          <a:spcPct val="120000"/>
        </a:lnSpc>
        <a:spcBef>
          <a:spcPts val="528"/>
        </a:spcBef>
        <a:buClr>
          <a:schemeClr val="tx1"/>
        </a:buClr>
        <a:buFont typeface="Arial" panose="020B0604020202020204" pitchFamily="34" charset="0"/>
        <a:buChar char="•"/>
        <a:defRPr sz="1477" kern="1200" cap="all" baseline="0">
          <a:solidFill>
            <a:schemeClr val="tx1"/>
          </a:solidFill>
          <a:effectLst/>
          <a:latin typeface="+mn-lt"/>
          <a:ea typeface="+mn-ea"/>
          <a:cs typeface="+mn-cs"/>
        </a:defRPr>
      </a:lvl4pPr>
      <a:lvl5pPr marL="2170763" indent="-241196" algn="l" defTabSz="964783" rtl="0" eaLnBrk="1" latinLnBrk="0" hangingPunct="1">
        <a:lnSpc>
          <a:spcPct val="120000"/>
        </a:lnSpc>
        <a:spcBef>
          <a:spcPts val="528"/>
        </a:spcBef>
        <a:buClr>
          <a:schemeClr val="tx1"/>
        </a:buClr>
        <a:buFont typeface="Arial" panose="020B0604020202020204" pitchFamily="34" charset="0"/>
        <a:buChar char="•"/>
        <a:defRPr sz="1477" kern="1200" cap="all" baseline="0">
          <a:solidFill>
            <a:schemeClr val="tx1"/>
          </a:solidFill>
          <a:effectLst/>
          <a:latin typeface="+mn-lt"/>
          <a:ea typeface="+mn-ea"/>
          <a:cs typeface="+mn-cs"/>
        </a:defRPr>
      </a:lvl5pPr>
      <a:lvl6pPr marL="2653154" indent="-241196" algn="l" defTabSz="964783" rtl="0" eaLnBrk="1" latinLnBrk="0" hangingPunct="1">
        <a:lnSpc>
          <a:spcPct val="120000"/>
        </a:lnSpc>
        <a:spcBef>
          <a:spcPts val="528"/>
        </a:spcBef>
        <a:buClr>
          <a:schemeClr val="tx1"/>
        </a:buClr>
        <a:buFont typeface="Arial" panose="020B0604020202020204" pitchFamily="34" charset="0"/>
        <a:buChar char="•"/>
        <a:defRPr sz="1477" kern="1200" cap="all" baseline="0">
          <a:solidFill>
            <a:schemeClr val="tx1"/>
          </a:solidFill>
          <a:effectLst/>
          <a:latin typeface="+mn-lt"/>
          <a:ea typeface="+mn-ea"/>
          <a:cs typeface="+mn-cs"/>
        </a:defRPr>
      </a:lvl6pPr>
      <a:lvl7pPr marL="3135546" indent="-241196" algn="l" defTabSz="964783" rtl="0" eaLnBrk="1" latinLnBrk="0" hangingPunct="1">
        <a:lnSpc>
          <a:spcPct val="120000"/>
        </a:lnSpc>
        <a:spcBef>
          <a:spcPts val="528"/>
        </a:spcBef>
        <a:buClr>
          <a:schemeClr val="tx1"/>
        </a:buClr>
        <a:buFont typeface="Arial" panose="020B0604020202020204" pitchFamily="34" charset="0"/>
        <a:buChar char="•"/>
        <a:defRPr sz="1477" kern="1200" cap="all" baseline="0">
          <a:solidFill>
            <a:schemeClr val="tx1"/>
          </a:solidFill>
          <a:effectLst/>
          <a:latin typeface="+mn-lt"/>
          <a:ea typeface="+mn-ea"/>
          <a:cs typeface="+mn-cs"/>
        </a:defRPr>
      </a:lvl7pPr>
      <a:lvl8pPr marL="3617938" indent="-241196" algn="l" defTabSz="964783" rtl="0" eaLnBrk="1" latinLnBrk="0" hangingPunct="1">
        <a:lnSpc>
          <a:spcPct val="120000"/>
        </a:lnSpc>
        <a:spcBef>
          <a:spcPts val="528"/>
        </a:spcBef>
        <a:buClr>
          <a:schemeClr val="tx1"/>
        </a:buClr>
        <a:buFont typeface="Arial" panose="020B0604020202020204" pitchFamily="34" charset="0"/>
        <a:buChar char="•"/>
        <a:defRPr sz="1477" kern="1200" cap="all" baseline="0">
          <a:solidFill>
            <a:schemeClr val="tx1"/>
          </a:solidFill>
          <a:effectLst/>
          <a:latin typeface="+mn-lt"/>
          <a:ea typeface="+mn-ea"/>
          <a:cs typeface="+mn-cs"/>
        </a:defRPr>
      </a:lvl8pPr>
      <a:lvl9pPr marL="4100330" indent="-241196" algn="l" defTabSz="964783" rtl="0" eaLnBrk="1" latinLnBrk="0" hangingPunct="1">
        <a:lnSpc>
          <a:spcPct val="120000"/>
        </a:lnSpc>
        <a:spcBef>
          <a:spcPts val="528"/>
        </a:spcBef>
        <a:buClr>
          <a:schemeClr val="tx1"/>
        </a:buClr>
        <a:buFont typeface="Arial" panose="020B0604020202020204" pitchFamily="34" charset="0"/>
        <a:buChar char="•"/>
        <a:defRPr sz="1477" kern="1200" cap="all" baseline="0">
          <a:solidFill>
            <a:schemeClr val="tx1"/>
          </a:solidFill>
          <a:effectLst/>
          <a:latin typeface="+mn-lt"/>
          <a:ea typeface="+mn-ea"/>
          <a:cs typeface="+mn-cs"/>
        </a:defRPr>
      </a:lvl9pPr>
    </p:bodyStyle>
    <p:otherStyle>
      <a:defPPr>
        <a:defRPr lang="en-US"/>
      </a:defPPr>
      <a:lvl1pPr marL="0" algn="l" defTabSz="964783" rtl="0" eaLnBrk="1" latinLnBrk="0" hangingPunct="1">
        <a:defRPr sz="1899" kern="1200">
          <a:solidFill>
            <a:schemeClr val="tx1"/>
          </a:solidFill>
          <a:latin typeface="+mn-lt"/>
          <a:ea typeface="+mn-ea"/>
          <a:cs typeface="+mn-cs"/>
        </a:defRPr>
      </a:lvl1pPr>
      <a:lvl2pPr marL="482392" algn="l" defTabSz="964783" rtl="0" eaLnBrk="1" latinLnBrk="0" hangingPunct="1">
        <a:defRPr sz="1899" kern="1200">
          <a:solidFill>
            <a:schemeClr val="tx1"/>
          </a:solidFill>
          <a:latin typeface="+mn-lt"/>
          <a:ea typeface="+mn-ea"/>
          <a:cs typeface="+mn-cs"/>
        </a:defRPr>
      </a:lvl2pPr>
      <a:lvl3pPr marL="964783" algn="l" defTabSz="964783" rtl="0" eaLnBrk="1" latinLnBrk="0" hangingPunct="1">
        <a:defRPr sz="1899" kern="1200">
          <a:solidFill>
            <a:schemeClr val="tx1"/>
          </a:solidFill>
          <a:latin typeface="+mn-lt"/>
          <a:ea typeface="+mn-ea"/>
          <a:cs typeface="+mn-cs"/>
        </a:defRPr>
      </a:lvl3pPr>
      <a:lvl4pPr marL="1447175" algn="l" defTabSz="964783" rtl="0" eaLnBrk="1" latinLnBrk="0" hangingPunct="1">
        <a:defRPr sz="1899" kern="1200">
          <a:solidFill>
            <a:schemeClr val="tx1"/>
          </a:solidFill>
          <a:latin typeface="+mn-lt"/>
          <a:ea typeface="+mn-ea"/>
          <a:cs typeface="+mn-cs"/>
        </a:defRPr>
      </a:lvl4pPr>
      <a:lvl5pPr marL="1929567" algn="l" defTabSz="964783" rtl="0" eaLnBrk="1" latinLnBrk="0" hangingPunct="1">
        <a:defRPr sz="1899" kern="1200">
          <a:solidFill>
            <a:schemeClr val="tx1"/>
          </a:solidFill>
          <a:latin typeface="+mn-lt"/>
          <a:ea typeface="+mn-ea"/>
          <a:cs typeface="+mn-cs"/>
        </a:defRPr>
      </a:lvl5pPr>
      <a:lvl6pPr marL="2411959" algn="l" defTabSz="964783" rtl="0" eaLnBrk="1" latinLnBrk="0" hangingPunct="1">
        <a:defRPr sz="1899" kern="1200">
          <a:solidFill>
            <a:schemeClr val="tx1"/>
          </a:solidFill>
          <a:latin typeface="+mn-lt"/>
          <a:ea typeface="+mn-ea"/>
          <a:cs typeface="+mn-cs"/>
        </a:defRPr>
      </a:lvl6pPr>
      <a:lvl7pPr marL="2894350" algn="l" defTabSz="964783" rtl="0" eaLnBrk="1" latinLnBrk="0" hangingPunct="1">
        <a:defRPr sz="1899" kern="1200">
          <a:solidFill>
            <a:schemeClr val="tx1"/>
          </a:solidFill>
          <a:latin typeface="+mn-lt"/>
          <a:ea typeface="+mn-ea"/>
          <a:cs typeface="+mn-cs"/>
        </a:defRPr>
      </a:lvl7pPr>
      <a:lvl8pPr marL="3376742" algn="l" defTabSz="964783" rtl="0" eaLnBrk="1" latinLnBrk="0" hangingPunct="1">
        <a:defRPr sz="1899" kern="1200">
          <a:solidFill>
            <a:schemeClr val="tx1"/>
          </a:solidFill>
          <a:latin typeface="+mn-lt"/>
          <a:ea typeface="+mn-ea"/>
          <a:cs typeface="+mn-cs"/>
        </a:defRPr>
      </a:lvl8pPr>
      <a:lvl9pPr marL="3859134" algn="l" defTabSz="964783" rtl="0" eaLnBrk="1" latinLnBrk="0" hangingPunct="1">
        <a:defRPr sz="18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go.mail.ru/redir?q=%D3%99%D0%BB%D0%B5%D1%83%D0%BC%D0%B5%D1%82%D1%82%D1%96%D0%BA%20%D0%B6%D0%B5%D0%BB%D1%96%D0%BB%D0%B5%D1%80%D0%B4%D1%96%D2%A3%20%D0%BF%D0%B0%D0%B9%D0%B4%D0%B0%D1%81%D1%8B%20%D0%BC%D0%B5%D0%BD%20%D0%B7%D0%B8%D1%8F%D0%BD%D1%8B&amp;via_page=1&amp;type=sr&amp;redir=eJzLKCkpsNLXLy8v18vLL0rRzUstL9YrKtUvzk_OTC2p1DcyMDTSNzTQN7DQtwfJZabYGlsYWhgyXJ55YfeFrRebL-wBkk1AOO3CLoUL2y5svbAbyARJNVzYcnHapcUKF_Zf2HBh54UtFzZcbLzYrQDScGGvwoXtF3Zc7L-w92I3g6GJpZG5qaGJgSWDr1mF0u_Jf_rfrfUIss15EAAASb5QZg" TargetMode="Externa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go.mail.ru/redir?q=%D3%99%D0%BB%D0%B5%D1%83%D0%BC%D0%B5%D1%82%D1%82%D1%96%D0%BA%20%D0%B6%D0%B5%D0%BB%D1%96%D0%BB%D0%B5%D1%80%D0%B4%D1%96%D2%A3%20%D0%BF%D0%B0%D0%B9%D0%B4%D0%B0%D1%81%D1%8B%20%D0%BC%D0%B5%D0%BD%20%D0%B7%D0%B8%D1%8F%D0%BD%D1%8B&amp;via_page=1&amp;type=sr&amp;redir=eJzLKCkpsNLXL8_PTcwrT6zUy8_LycxL1U8sKslMzknVz8wrSS3KSy3RrUosyyzOzM0vLtEtKMqsykvMztTN1C0uyC_OT6oE0kVA-ZLirER9hsszL-y-sPVi84U9QLIJCKdd2KVwYduFrRd2A5kgqYYLWy5Ou7RY4cL-Cxsu7Lyw5cKGi40XuxVAGi7sVbiw_cKOi_0X9l7sZjA0sTQyNzU0NzVm-FjC985p2utLi9L__Lxy2cIWALOuX8w" TargetMode="Externa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go.mail.ru/redir?q=%D3%99%D0%BB%D0%B5%D1%83%D0%BC%D0%B5%D1%82%D1%82%D1%96%D0%BA%20%D0%B6%D0%B5%D0%BB%D1%96%D0%BB%D0%B5%D1%80%D0%B4%D1%96%D2%A3%20%D0%BF%D0%B0%D0%B9%D0%B4%D0%B0%D1%81%D1%8B%20%D0%BC%D0%B5%D0%BD%20%D0%B7%D0%B8%D1%8F%D0%BD%D1%8B&amp;via_page=1&amp;type=sr&amp;redir=eJzLKCkpsNLXT0rMA0K9pEr9zLyU1Aq9gowC-7zU8uLMFFtDSyMzYxOGyzMv7L6w9WLzhT1AsgkIp13YpXBh24WtF3YDmSCphgtbLk67tFjhwv4LGy7svLDlwoaLjRe7FUAaLuxVuLD9wo6L_Rf2XuxmMDSxNDI3NTQ3NWaYFHXfmvfCpsU-y1bU_b6j2wUAhPtMnw" TargetMode="Externa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go.mail.ru/redir?q=%D3%99%D0%BB%D0%B5%D1%83%D0%BC%D0%B5%D1%82%D1%82%D1%96%D0%BA%20%D0%B6%D0%B5%D0%BB%D1%96%D0%BB%D0%B5%D1%80%D0%B4%D1%96%D2%A3%20%D0%BF%D0%B0%D0%B9%D0%B4%D0%B0%D1%81%D1%8B%20%D0%BC%D0%B5%D0%BD%20%D0%B7%D0%B8%D1%8F%D0%BD%D1%8B&amp;via_page=1&amp;type=sr&amp;redir=eJzLKCkpsNLXrzLSK03Or9IrKtXPSy0v1jcyMDDXNdM1Z7g888LuC1svNl_YAySbgHDahV0KF7Zd2HphN5AJkmq4sOXitEuLFS7sv7Dhws4LWy5suNh4sVsBpOHCXoUL2y_suNh_Ye_FbgZDE0sjc1NDE2MDhtjv82x_tH0_nH8_LPttycFlAHPjSew"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go.mail.ru/redir?q=%D3%99%D0%BB%D0%B5%D1%83%D0%BC%D0%B5%D1%82%D1%82%D1%96%D0%BA%20%D0%B6%D0%B5%D0%BB%D1%96%D0%BB%D0%B5%D1%80%D0%B4%D1%96%D2%A3%20%D0%BF%D0%B0%D0%B9%D0%B4%D0%B0%D1%81%D1%8B%20%D0%BC%D0%B5%D0%BD%20%D0%B7%D0%B8%D1%8F%D0%BD%D1%8B&amp;via_page=1&amp;type=sr&amp;redir=eJwdizsKwkAARHOUXGBdEiN-GitbGxvbxSwmqLshLoR0ahrBwk5InQuk8K_RK8wqWHgYMcrA8IbHeEoFLUoDJlwWeWzMKwM5oYGcKmo5tkMVd92YRCwWnEw9FvpiSKQgyuPEF4qHgqv_EDwisQxHPDSeKS7Y6QTXshdlNjib2GOHS4k_NcNWbx6ZiTtynLBFrud6Zf4OKEwccNRrFHplWE7TrtesaqNh3JI0W6bv_sdq-51Xr_sF1ONcog" TargetMode="Externa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go.mail.ru/redir?q=%D3%99%D0%BB%D0%B5%D1%83%D0%BC%D0%B5%D1%82%D1%82%D1%96%D0%BA%20%D0%B6%D0%B5%D0%BB%D1%96%D0%BB%D0%B5%D1%80%D0%B4%D1%96%D2%A3%20%D0%BF%D0%B0%D0%B9%D0%B4%D0%B0%D1%81%D1%8B%20%D0%BC%D0%B5%D0%BD%20%D0%B7%D0%B8%D1%8F%D0%BD%D1%8B&amp;via_page=1&amp;type=sr&amp;redir=eJzLKCkpsNLXT0rMA0K9pEr9zLyU1Aq9gowC-7zU8uLMFFtDSyMzYxOGyzMv7L6w9WLzhT1AsgkIp13YpXBh24WtF3YDmSCphgtbLk67tFjhwv4LGy7svLDlwoaLjRe7FUAaLuxVuLD9wo6L_Rf2XuxmMDSxNDI3NTQ3NWaYFHXfmvfCpsU-y1bU_b6j2wUAhPtMnw"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go.mail.ru/redir?q=%D3%99%D0%BB%D0%B5%D1%83%D0%BC%D0%B5%D1%82%D1%82%D1%96%D0%BA%20%D0%B6%D0%B5%D0%BB%D1%96%D0%BB%D0%B5%D1%80%D0%B4%D1%96%D2%A3%20%D0%BF%D0%B0%D0%B9%D0%B4%D0%B0%D1%81%D1%8B%20%D0%BC%D0%B5%D0%BD%20%D0%B7%D0%B8%D1%8F%D0%BD%D1%8B&amp;via_page=1&amp;type=sr&amp;redir=eJzLKCkpsNLXL86oLErMTEot0suu0jcyMDTVNzQA0vqGpobmDJdnXth9YevF5gt7gGQTEE67sEvhwrYLWy_sBjJBUg0XtlycdmmxwoX9FzZc2Hlhy4UNFxsvdiuANFzYq3Bh-4UdF_sv7L3YzWBoYmlkbmpoYmDJcGa9odlXixtKHOkVOmLHopwAw3VG3g"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go.mail.ru/redir?q=%D3%99%D0%BB%D0%B5%D1%83%D0%BC%D0%B5%D1%82%D1%82%D1%96%D0%BA%20%D0%B6%D0%B5%D0%BB%D1%96%D0%BB%D0%B5%D1%80%D0%B4%D1%96%D2%A3%20%D0%BF%D0%B0%D0%B9%D0%B4%D0%B0%D1%81%D1%8B%20%D0%BC%D0%B5%D0%BD%20%D0%B7%D0%B8%D1%8F%D0%BD%D1%8B&amp;via_page=1&amp;type=sr&amp;redir=eJzLKCkpsNLXT8rJTy_JzE3Vy67ST0uKNzQAAkMTIwNjA1NLU0P90sTsypKSSt3SvNTclNTS9FTd7Pzc1OzijEwgo0AvoyQ3h-HyzAu7L2y92HxhD5BsAsJpF3YpXNh2YeuF3UAmSKrhwpaL0y4tVriw_8KGCzsvbLmw4WLjxW4FkIYLexUubL-w42L_hb0XuxkMTSyNzE0NTQwsGX6t4i_jNPullhOqnOvKf6MGAGF8VZ0"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go.mail.ru/redir?q=%D3%99%D0%BB%D0%B5%D1%83%D0%BC%D0%B5%D1%82%D1%82%D1%96%D0%BA%20%D0%B6%D0%B5%D0%BB%D1%96%D0%BB%D0%B5%D1%80%D0%B4%D1%96%D2%A3%20%D0%BF%D0%B0%D0%B9%D0%B4%D0%B0%D1%81%D1%8B%20%D0%BC%D0%B5%D0%BD%20%D0%B7%D0%B8%D1%8F%D0%BD%D1%8B&amp;via_page=1&amp;type=sr&amp;redir=eJwVi8sOwUAYRruz8Q66sSExHUXLy4y_iVCjLToi6cplaWEnrL2Ahfv1Fb7hVTyAypecnOTk6yjVjxuMeTQoyYRJycLWOGbkBySVL4VHUsioTQEbxYoSP_QT0aYeBSoaCi_qxVS2eI1b3BXcsW3LMj4b3HDQc9xTztKtcDVxxAG3VP9pgr1evbcmXtjhgj12eqoX5v-Ah4kTznqJh14YvFIvO1Vuu67RyeWfl-w3sw6LhVyza_8APUtYhg" TargetMode="Externa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go.mail.ru/redir?q=%D3%99%D0%BB%D0%B5%D1%83%D0%BC%D0%B5%D1%82%D1%82%D1%96%D0%BA%20%D0%B6%D0%B5%D0%BB%D1%96%D0%BB%D0%B5%D1%80%D0%B4%D1%96%D2%A3%20%D0%BF%D0%B0%D0%B9%D0%B4%D0%B0%D1%81%D1%8B%20%D0%BC%D0%B5%D0%BD%20%D0%B7%D0%B8%D1%8F%D0%BD%D1%8B&amp;via_page=1&amp;type=sr&amp;redir=eJzLKCkpsNLXLy8v18tOzC4oyi8uydcrKtUHcnQtTIwsjI10M9OL8nMT8zIrE3V1dYsSk4pLyvJ18_NyEivzGC7PvLD7wtaLzRf2AMkmIJx2YZfChW0Xtl7YDWSCpBoubLk47dJihQv7L2y4sPPClgsbLjZe7FYAabiwV-HC9gs7LvZf2Huxm8HQxNLI3NTQ3NSYQbVDPpFJaYZdxjarVzW_XfUAb5tSpQ" TargetMode="Externa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go.mail.ru/redir?q=%D3%99%D0%BB%D0%B5%D1%83%D0%BC%D0%B5%D1%82%D1%82%D1%96%D0%BA%20%D0%B6%D0%B5%D0%BB%D1%96%D0%BB%D0%B5%D1%80%D0%B4%D1%96%D2%A3%20%D0%BF%D0%B0%D0%B9%D0%B4%D0%B0%D1%81%D1%8B%20%D0%BC%D0%B5%D0%BD%20%D0%B7%D0%B8%D1%8F%D0%BD%D1%8B&amp;via_page=1&amp;type=sr&amp;redir=eJzLKCkpsNLXr0pNKsrPTNErKdMvTyxJztCviMhNKY-INDSvstDPSS3NTS0pydatykjNydMtSMzKSkksrtTNTc3TrcqsTMyr1Msoyc1huDzzwu4LWy82X9gDJJuAcNqFXQoXtl3YemE3kAmSariw5eK0S4sVLuy_sOHCzgtbLmy42HixWwGk4cJehQvbL-y42H9h78VuBkMTSyNzU0Nzc2OGC__jd3RuuajDnRfjVdCtXAUAXVpaHw" TargetMode="Externa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go.mail.ru/redir?q=%D3%99%D0%BB%D0%B5%D1%83%D0%BC%D0%B5%D1%82%D1%82%D1%96%D0%BA%20%D0%B6%D0%B5%D0%BB%D1%96%D0%BB%D0%B5%D1%80%D0%B4%D1%96%D2%A3%20%D0%BF%D0%B0%D0%B9%D0%B4%D0%B0%D1%81%D1%8B%20%D0%BC%D0%B5%D0%BD%20%D0%B7%D0%B8%D1%8F%D0%BD%D1%8B&amp;via_page=1&amp;type=sr&amp;redir=eJzLKCkpsNLXTyzKSCzSy67SNze01M_Ozy2oLC1JLdJNSiwuqdStAsqVVOYkZukmpiTm6ibl55SmJObpFifqliTmMVyeeWH3ha0Xmy_sAZJNQDjtwi6FC9subL2wG8gESTVc2HJx2qXFChf2X9hwYeeFLRc2XGy82K0A0nBhr8KF7Rd2XOy_sPdiN4OhiaWRuamhuakxw9KFJRYTz3VfMn4bmMW64A4rAIrXVhM" TargetMode="Externa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Прямоугольник 3"/>
          <p:cNvSpPr/>
          <p:nvPr/>
        </p:nvSpPr>
        <p:spPr>
          <a:xfrm>
            <a:off x="1079038" y="2562681"/>
            <a:ext cx="8667976" cy="1261243"/>
          </a:xfrm>
          <a:prstGeom prst="rect">
            <a:avLst/>
          </a:prstGeom>
        </p:spPr>
        <p:txBody>
          <a:bodyPr>
            <a:spAutoFit/>
          </a:bodyPr>
          <a:lstStyle/>
          <a:p>
            <a:pPr algn="ctr" defTabSz="964783" fontAlgn="base">
              <a:spcBef>
                <a:spcPct val="0"/>
              </a:spcBef>
              <a:spcAft>
                <a:spcPct val="0"/>
              </a:spcAft>
              <a:defRPr/>
            </a:pPr>
            <a:r>
              <a:rPr lang="kk-KZ" sz="3798"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Arial"/>
              </a:rPr>
              <a:t>Бала психологиясына </a:t>
            </a:r>
          </a:p>
          <a:p>
            <a:pPr algn="ctr" defTabSz="964783" fontAlgn="base">
              <a:spcBef>
                <a:spcPct val="0"/>
              </a:spcBef>
              <a:spcAft>
                <a:spcPct val="0"/>
              </a:spcAft>
              <a:defRPr/>
            </a:pPr>
            <a:r>
              <a:rPr lang="kk-KZ" sz="3798"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Arial"/>
              </a:rPr>
              <a:t>  әсер ететін не нәрсе?</a:t>
            </a:r>
            <a:endParaRPr lang="ru-RU" sz="3798"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Arial"/>
            </a:endParaRPr>
          </a:p>
        </p:txBody>
      </p:sp>
      <p:sp>
        <p:nvSpPr>
          <p:cNvPr id="2051" name="TextBox 2"/>
          <p:cNvSpPr/>
          <p:nvPr/>
        </p:nvSpPr>
        <p:spPr>
          <a:xfrm>
            <a:off x="3792504" y="602985"/>
            <a:ext cx="2478564" cy="384592"/>
          </a:xfrm>
          <a:prstGeom prst="rect">
            <a:avLst/>
          </a:prstGeom>
          <a:noFill/>
          <a:ln>
            <a:noFill/>
            <a:miter lim="800000"/>
          </a:ln>
        </p:spPr>
        <p:txBody>
          <a:bodyPr wrap="none">
            <a:spAutoFit/>
          </a:bodyPr>
          <a:lstStyle>
            <a:lvl1pPr marL="0" indent="0" algn="l" defTabSz="914400" rtl="0" eaLnBrk="0" fontAlgn="base" hangingPunct="0">
              <a:lnSpc>
                <a:spcPct val="100000"/>
              </a:lnSpc>
              <a:spcBef>
                <a:spcPct val="0"/>
              </a:spcBef>
              <a:spcAft>
                <a:spcPct val="0"/>
              </a:spcAft>
              <a:buClrTx/>
              <a:buSzTx/>
              <a:buFontTx/>
              <a:buNone/>
              <a:defRPr kumimoji="0" lang="kk-KZ" altLang="en-US" sz="1800" b="0" i="0" u="none" baseline="0">
                <a:solidFill>
                  <a:schemeClr val="tx1"/>
                </a:solidFill>
                <a:effectLst/>
                <a:latin typeface="Times New Roman" pitchFamily="18" charset="0"/>
                <a:ea typeface="Arial"/>
              </a:defRPr>
            </a:lvl1pPr>
            <a:lvl2pPr marL="457200" indent="0" algn="l" defTabSz="914400" rtl="0" eaLnBrk="0" fontAlgn="base" hangingPunct="0">
              <a:lnSpc>
                <a:spcPct val="100000"/>
              </a:lnSpc>
              <a:spcBef>
                <a:spcPct val="0"/>
              </a:spcBef>
              <a:spcAft>
                <a:spcPct val="0"/>
              </a:spcAft>
              <a:buClrTx/>
              <a:buSzTx/>
              <a:buFontTx/>
              <a:buNone/>
              <a:defRPr kumimoji="0" lang="kk-KZ" altLang="en-US" sz="1800" b="0" i="0" u="none" baseline="0">
                <a:solidFill>
                  <a:schemeClr val="tx1"/>
                </a:solidFill>
                <a:effectLst/>
                <a:latin typeface="Times New Roman" pitchFamily="18" charset="0"/>
                <a:ea typeface="Arial"/>
              </a:defRPr>
            </a:lvl2pPr>
            <a:lvl3pPr marL="914400" indent="0" algn="l" defTabSz="914400" rtl="0" eaLnBrk="0" fontAlgn="base" hangingPunct="0">
              <a:lnSpc>
                <a:spcPct val="100000"/>
              </a:lnSpc>
              <a:spcBef>
                <a:spcPct val="0"/>
              </a:spcBef>
              <a:spcAft>
                <a:spcPct val="0"/>
              </a:spcAft>
              <a:buClrTx/>
              <a:buSzTx/>
              <a:buFontTx/>
              <a:buNone/>
              <a:defRPr kumimoji="0" lang="kk-KZ" altLang="en-US" sz="1800" b="0" i="0" u="none" baseline="0">
                <a:solidFill>
                  <a:schemeClr val="tx1"/>
                </a:solidFill>
                <a:effectLst/>
                <a:latin typeface="Times New Roman" pitchFamily="18" charset="0"/>
                <a:ea typeface="Arial"/>
              </a:defRPr>
            </a:lvl3pPr>
            <a:lvl4pPr marL="1371600" indent="0" algn="l" defTabSz="914400" rtl="0" eaLnBrk="0" fontAlgn="base" hangingPunct="0">
              <a:lnSpc>
                <a:spcPct val="100000"/>
              </a:lnSpc>
              <a:spcBef>
                <a:spcPct val="0"/>
              </a:spcBef>
              <a:spcAft>
                <a:spcPct val="0"/>
              </a:spcAft>
              <a:buClrTx/>
              <a:buSzTx/>
              <a:buFontTx/>
              <a:buNone/>
              <a:defRPr kumimoji="0" lang="kk-KZ" altLang="en-US" sz="1800" b="0" i="0" u="none" baseline="0">
                <a:solidFill>
                  <a:schemeClr val="tx1"/>
                </a:solidFill>
                <a:effectLst/>
                <a:latin typeface="Times New Roman" pitchFamily="18" charset="0"/>
                <a:ea typeface="Arial"/>
              </a:defRPr>
            </a:lvl4pPr>
            <a:lvl5pPr marL="1828800" indent="0" algn="l" defTabSz="914400" rtl="0" eaLnBrk="0" fontAlgn="base" hangingPunct="0">
              <a:lnSpc>
                <a:spcPct val="100000"/>
              </a:lnSpc>
              <a:spcBef>
                <a:spcPct val="0"/>
              </a:spcBef>
              <a:spcAft>
                <a:spcPct val="0"/>
              </a:spcAft>
              <a:buClrTx/>
              <a:buSzTx/>
              <a:buFontTx/>
              <a:buNone/>
              <a:defRPr kumimoji="0" lang="kk-KZ" altLang="en-US" sz="1800" b="0" i="0" u="none" baseline="0">
                <a:solidFill>
                  <a:schemeClr val="tx1"/>
                </a:solidFill>
                <a:effectLst/>
                <a:latin typeface="Times New Roman" pitchFamily="18" charset="0"/>
                <a:ea typeface="Arial"/>
              </a:defRPr>
            </a:lvl5pPr>
          </a:lstStyle>
          <a:p>
            <a:pPr eaLnBrk="1" hangingPunct="1"/>
            <a:r>
              <a:rPr sz="1899"/>
              <a:t>Қарасу негізгі мектебі</a:t>
            </a:r>
            <a:endParaRPr lang="ru-RU" altLang="en-US" sz="1899"/>
          </a:p>
        </p:txBody>
      </p:sp>
      <p:sp>
        <p:nvSpPr>
          <p:cNvPr id="2052" name="TextBox 4"/>
          <p:cNvSpPr/>
          <p:nvPr/>
        </p:nvSpPr>
        <p:spPr>
          <a:xfrm>
            <a:off x="4320116" y="3919405"/>
            <a:ext cx="2363660" cy="384592"/>
          </a:xfrm>
          <a:prstGeom prst="rect">
            <a:avLst/>
          </a:prstGeom>
          <a:noFill/>
          <a:ln>
            <a:noFill/>
            <a:miter lim="800000"/>
          </a:ln>
        </p:spPr>
        <p:txBody>
          <a:bodyPr wrap="none">
            <a:spAutoFit/>
          </a:bodyPr>
          <a:lstStyle>
            <a:lvl1pPr marL="0" indent="0" algn="l" defTabSz="914400" rtl="0" eaLnBrk="0" fontAlgn="base" hangingPunct="0">
              <a:lnSpc>
                <a:spcPct val="100000"/>
              </a:lnSpc>
              <a:spcBef>
                <a:spcPct val="0"/>
              </a:spcBef>
              <a:spcAft>
                <a:spcPct val="0"/>
              </a:spcAft>
              <a:buClrTx/>
              <a:buSzTx/>
              <a:buFontTx/>
              <a:buNone/>
              <a:defRPr kumimoji="0" lang="kk-KZ" altLang="en-US" sz="1800" b="0" i="0" u="none" baseline="0">
                <a:solidFill>
                  <a:schemeClr val="tx1"/>
                </a:solidFill>
                <a:effectLst/>
                <a:latin typeface="Times New Roman" pitchFamily="18" charset="0"/>
                <a:ea typeface="Arial"/>
              </a:defRPr>
            </a:lvl1pPr>
            <a:lvl2pPr marL="457200" indent="0" algn="l" defTabSz="914400" rtl="0" eaLnBrk="0" fontAlgn="base" hangingPunct="0">
              <a:lnSpc>
                <a:spcPct val="100000"/>
              </a:lnSpc>
              <a:spcBef>
                <a:spcPct val="0"/>
              </a:spcBef>
              <a:spcAft>
                <a:spcPct val="0"/>
              </a:spcAft>
              <a:buClrTx/>
              <a:buSzTx/>
              <a:buFontTx/>
              <a:buNone/>
              <a:defRPr kumimoji="0" lang="kk-KZ" altLang="en-US" sz="1800" b="0" i="0" u="none" baseline="0">
                <a:solidFill>
                  <a:schemeClr val="tx1"/>
                </a:solidFill>
                <a:effectLst/>
                <a:latin typeface="Times New Roman" pitchFamily="18" charset="0"/>
                <a:ea typeface="Arial"/>
              </a:defRPr>
            </a:lvl2pPr>
            <a:lvl3pPr marL="914400" indent="0" algn="l" defTabSz="914400" rtl="0" eaLnBrk="0" fontAlgn="base" hangingPunct="0">
              <a:lnSpc>
                <a:spcPct val="100000"/>
              </a:lnSpc>
              <a:spcBef>
                <a:spcPct val="0"/>
              </a:spcBef>
              <a:spcAft>
                <a:spcPct val="0"/>
              </a:spcAft>
              <a:buClrTx/>
              <a:buSzTx/>
              <a:buFontTx/>
              <a:buNone/>
              <a:defRPr kumimoji="0" lang="kk-KZ" altLang="en-US" sz="1800" b="0" i="0" u="none" baseline="0">
                <a:solidFill>
                  <a:schemeClr val="tx1"/>
                </a:solidFill>
                <a:effectLst/>
                <a:latin typeface="Times New Roman" pitchFamily="18" charset="0"/>
                <a:ea typeface="Arial"/>
              </a:defRPr>
            </a:lvl3pPr>
            <a:lvl4pPr marL="1371600" indent="0" algn="l" defTabSz="914400" rtl="0" eaLnBrk="0" fontAlgn="base" hangingPunct="0">
              <a:lnSpc>
                <a:spcPct val="100000"/>
              </a:lnSpc>
              <a:spcBef>
                <a:spcPct val="0"/>
              </a:spcBef>
              <a:spcAft>
                <a:spcPct val="0"/>
              </a:spcAft>
              <a:buClrTx/>
              <a:buSzTx/>
              <a:buFontTx/>
              <a:buNone/>
              <a:defRPr kumimoji="0" lang="kk-KZ" altLang="en-US" sz="1800" b="0" i="0" u="none" baseline="0">
                <a:solidFill>
                  <a:schemeClr val="tx1"/>
                </a:solidFill>
                <a:effectLst/>
                <a:latin typeface="Times New Roman" pitchFamily="18" charset="0"/>
                <a:ea typeface="Arial"/>
              </a:defRPr>
            </a:lvl4pPr>
            <a:lvl5pPr marL="1828800" indent="0" algn="l" defTabSz="914400" rtl="0" eaLnBrk="0" fontAlgn="base" hangingPunct="0">
              <a:lnSpc>
                <a:spcPct val="100000"/>
              </a:lnSpc>
              <a:spcBef>
                <a:spcPct val="0"/>
              </a:spcBef>
              <a:spcAft>
                <a:spcPct val="0"/>
              </a:spcAft>
              <a:buClrTx/>
              <a:buSzTx/>
              <a:buFontTx/>
              <a:buNone/>
              <a:defRPr kumimoji="0" lang="kk-KZ" altLang="en-US" sz="1800" b="0" i="0" u="none" baseline="0">
                <a:solidFill>
                  <a:schemeClr val="tx1"/>
                </a:solidFill>
                <a:effectLst/>
                <a:latin typeface="Times New Roman" pitchFamily="18" charset="0"/>
                <a:ea typeface="Arial"/>
              </a:defRPr>
            </a:lvl5pPr>
          </a:lstStyle>
          <a:p>
            <a:pPr eaLnBrk="1" hangingPunct="1"/>
            <a:r>
              <a:rPr sz="1899"/>
              <a:t>Ата-аналармен кеңес</a:t>
            </a:r>
            <a:endParaRPr lang="ru-RU" altLang="en-US" sz="1899"/>
          </a:p>
        </p:txBody>
      </p:sp>
      <p:sp>
        <p:nvSpPr>
          <p:cNvPr id="2053" name="TextBox 5"/>
          <p:cNvSpPr/>
          <p:nvPr/>
        </p:nvSpPr>
        <p:spPr>
          <a:xfrm>
            <a:off x="4018623" y="6632839"/>
            <a:ext cx="2342308" cy="384592"/>
          </a:xfrm>
          <a:prstGeom prst="rect">
            <a:avLst/>
          </a:prstGeom>
          <a:noFill/>
          <a:ln>
            <a:noFill/>
            <a:miter lim="800000"/>
          </a:ln>
        </p:spPr>
        <p:txBody>
          <a:bodyPr wrap="none">
            <a:spAutoFit/>
          </a:bodyPr>
          <a:lstStyle>
            <a:lvl1pPr marL="0" indent="0" algn="l" defTabSz="914400" rtl="0" eaLnBrk="0" fontAlgn="base" hangingPunct="0">
              <a:lnSpc>
                <a:spcPct val="100000"/>
              </a:lnSpc>
              <a:spcBef>
                <a:spcPct val="0"/>
              </a:spcBef>
              <a:spcAft>
                <a:spcPct val="0"/>
              </a:spcAft>
              <a:buClrTx/>
              <a:buSzTx/>
              <a:buFontTx/>
              <a:buNone/>
              <a:defRPr kumimoji="0" lang="kk-KZ" altLang="en-US" sz="1800" b="0" i="0" u="none" baseline="0">
                <a:solidFill>
                  <a:schemeClr val="tx1"/>
                </a:solidFill>
                <a:effectLst/>
                <a:latin typeface="Times New Roman" pitchFamily="18" charset="0"/>
                <a:ea typeface="Arial"/>
              </a:defRPr>
            </a:lvl1pPr>
            <a:lvl2pPr marL="457200" indent="0" algn="l" defTabSz="914400" rtl="0" eaLnBrk="0" fontAlgn="base" hangingPunct="0">
              <a:lnSpc>
                <a:spcPct val="100000"/>
              </a:lnSpc>
              <a:spcBef>
                <a:spcPct val="0"/>
              </a:spcBef>
              <a:spcAft>
                <a:spcPct val="0"/>
              </a:spcAft>
              <a:buClrTx/>
              <a:buSzTx/>
              <a:buFontTx/>
              <a:buNone/>
              <a:defRPr kumimoji="0" lang="kk-KZ" altLang="en-US" sz="1800" b="0" i="0" u="none" baseline="0">
                <a:solidFill>
                  <a:schemeClr val="tx1"/>
                </a:solidFill>
                <a:effectLst/>
                <a:latin typeface="Times New Roman" pitchFamily="18" charset="0"/>
                <a:ea typeface="Arial"/>
              </a:defRPr>
            </a:lvl2pPr>
            <a:lvl3pPr marL="914400" indent="0" algn="l" defTabSz="914400" rtl="0" eaLnBrk="0" fontAlgn="base" hangingPunct="0">
              <a:lnSpc>
                <a:spcPct val="100000"/>
              </a:lnSpc>
              <a:spcBef>
                <a:spcPct val="0"/>
              </a:spcBef>
              <a:spcAft>
                <a:spcPct val="0"/>
              </a:spcAft>
              <a:buClrTx/>
              <a:buSzTx/>
              <a:buFontTx/>
              <a:buNone/>
              <a:defRPr kumimoji="0" lang="kk-KZ" altLang="en-US" sz="1800" b="0" i="0" u="none" baseline="0">
                <a:solidFill>
                  <a:schemeClr val="tx1"/>
                </a:solidFill>
                <a:effectLst/>
                <a:latin typeface="Times New Roman" pitchFamily="18" charset="0"/>
                <a:ea typeface="Arial"/>
              </a:defRPr>
            </a:lvl3pPr>
            <a:lvl4pPr marL="1371600" indent="0" algn="l" defTabSz="914400" rtl="0" eaLnBrk="0" fontAlgn="base" hangingPunct="0">
              <a:lnSpc>
                <a:spcPct val="100000"/>
              </a:lnSpc>
              <a:spcBef>
                <a:spcPct val="0"/>
              </a:spcBef>
              <a:spcAft>
                <a:spcPct val="0"/>
              </a:spcAft>
              <a:buClrTx/>
              <a:buSzTx/>
              <a:buFontTx/>
              <a:buNone/>
              <a:defRPr kumimoji="0" lang="kk-KZ" altLang="en-US" sz="1800" b="0" i="0" u="none" baseline="0">
                <a:solidFill>
                  <a:schemeClr val="tx1"/>
                </a:solidFill>
                <a:effectLst/>
                <a:latin typeface="Times New Roman" pitchFamily="18" charset="0"/>
                <a:ea typeface="Arial"/>
              </a:defRPr>
            </a:lvl4pPr>
            <a:lvl5pPr marL="1828800" indent="0" algn="l" defTabSz="914400" rtl="0" eaLnBrk="0" fontAlgn="base" hangingPunct="0">
              <a:lnSpc>
                <a:spcPct val="100000"/>
              </a:lnSpc>
              <a:spcBef>
                <a:spcPct val="0"/>
              </a:spcBef>
              <a:spcAft>
                <a:spcPct val="0"/>
              </a:spcAft>
              <a:buClrTx/>
              <a:buSzTx/>
              <a:buFontTx/>
              <a:buNone/>
              <a:defRPr kumimoji="0" lang="kk-KZ" altLang="en-US" sz="1800" b="0" i="0" u="none" baseline="0">
                <a:solidFill>
                  <a:schemeClr val="tx1"/>
                </a:solidFill>
                <a:effectLst/>
                <a:latin typeface="Times New Roman" pitchFamily="18" charset="0"/>
                <a:ea typeface="Arial"/>
              </a:defRPr>
            </a:lvl5pPr>
          </a:lstStyle>
          <a:p>
            <a:pPr eaLnBrk="1" hangingPunct="1"/>
            <a:r>
              <a:rPr sz="1899"/>
              <a:t>2021-2022 оқу жылы</a:t>
            </a:r>
            <a:endParaRPr lang="ru-RU" altLang="en-US" sz="1899"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review-image" descr="imgpreview?key=39449d25924f292a&amp;mb=imgdb_preview_1442">
            <a:hlinkClick r:id="rId2"/>
          </p:cNvPr>
          <p:cNvPicPr>
            <a:picLocks noChangeAspect="1"/>
          </p:cNvPicPr>
          <p:nvPr/>
        </p:nvPicPr>
        <p:blipFill>
          <a:blip r:embed="rId3"/>
          <a:stretch>
            <a:fillRect/>
          </a:stretch>
        </p:blipFill>
        <p:spPr>
          <a:xfrm>
            <a:off x="702204" y="-1"/>
            <a:ext cx="9647767" cy="7235825"/>
          </a:xfrm>
          <a:prstGeom prst="rect">
            <a:avLst/>
          </a:prstGeom>
          <a:noFill/>
          <a:ln>
            <a:noFill/>
            <a:miter lim="800000"/>
          </a:ln>
        </p:spPr>
      </p:pic>
      <p:sp>
        <p:nvSpPr>
          <p:cNvPr id="11267" name="WordArt 5"/>
          <p:cNvSpPr>
            <a:spLocks noTextEdit="1"/>
          </p:cNvSpPr>
          <p:nvPr/>
        </p:nvSpPr>
        <p:spPr>
          <a:xfrm>
            <a:off x="1574859" y="502488"/>
            <a:ext cx="8585842" cy="988226"/>
          </a:xfrm>
          <a:solidFill>
            <a:srgbClr val="FF0000"/>
          </a:solidFill>
          <a:ln>
            <a:noFill/>
            <a:miter lim="800000"/>
          </a:ln>
          <a:effectLst>
            <a:outerShdw dist="45791" dir="2021404" algn="ctr">
              <a:srgbClr val="B2B2B2">
                <a:alpha val="79999"/>
              </a:srgbClr>
            </a:outerShdw>
          </a:effectLst>
        </p:spPr>
        <p:txBody>
          <a:bodyPr wrap="none" fromWordArt="1">
            <a:prstTxWarp prst="textPlain">
              <a:avLst/>
            </a:prstTxWarp>
          </a:bodyPr>
          <a:lstStyle/>
          <a:p>
            <a:pPr algn="ctr"/>
            <a:r>
              <a:rPr sz="1899" b="1" i="1" kern="10">
                <a:solidFill>
                  <a:srgbClr val="FF0000"/>
                </a:solidFill>
                <a:effectLst>
                  <a:outerShdw dist="45791" dir="2021404" algn="ctr">
                    <a:srgbClr val="B2B2B2">
                      <a:alpha val="79999"/>
                    </a:srgbClr>
                  </a:outerShdw>
                </a:effectLst>
                <a:latin typeface="Times New Roman"/>
              </a:rPr>
              <a:t>Мінез-құлық өзгеріп
ашуланшақтыққа бой алдыруға  
не жағдай?</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review-image" descr="%D0%B8%D0%BD%D1%82%D0%B5%D1%80%D0%BD%D0%B5%D1%82-%D0%B7%D0%B0%D0%B2%D0%B8%D1%81%D0%B8%D0%BC%D0%BE%D1%81%D1%82%D1%8C3">
            <a:hlinkClick r:id="rId2"/>
          </p:cNvPr>
          <p:cNvPicPr>
            <a:picLocks noChangeAspect="1"/>
          </p:cNvPicPr>
          <p:nvPr/>
        </p:nvPicPr>
        <p:blipFill>
          <a:blip r:embed="rId3"/>
          <a:stretch>
            <a:fillRect/>
          </a:stretch>
        </p:blipFill>
        <p:spPr>
          <a:xfrm>
            <a:off x="702204" y="-1"/>
            <a:ext cx="9647767" cy="7235825"/>
          </a:xfrm>
          <a:prstGeom prst="rect">
            <a:avLst/>
          </a:prstGeom>
          <a:noFill/>
          <a:ln>
            <a:noFill/>
            <a:miter lim="800000"/>
          </a:ln>
        </p:spPr>
      </p:pic>
      <p:sp>
        <p:nvSpPr>
          <p:cNvPr id="12291" name="WordArt 5"/>
          <p:cNvSpPr>
            <a:spLocks noTextEdit="1"/>
          </p:cNvSpPr>
          <p:nvPr/>
        </p:nvSpPr>
        <p:spPr>
          <a:xfrm>
            <a:off x="1043895" y="274694"/>
            <a:ext cx="8584168" cy="835805"/>
          </a:xfrm>
          <a:solidFill>
            <a:srgbClr val="FF0000"/>
          </a:solidFill>
          <a:ln>
            <a:noFill/>
            <a:miter lim="800000"/>
          </a:ln>
          <a:effectLst>
            <a:outerShdw dist="45791" dir="2021404" algn="ctr">
              <a:srgbClr val="B2B2B2">
                <a:alpha val="79999"/>
              </a:srgbClr>
            </a:outerShdw>
          </a:effectLst>
        </p:spPr>
        <p:txBody>
          <a:bodyPr wrap="none" fromWordArt="1">
            <a:prstTxWarp prst="textPlain">
              <a:avLst/>
            </a:prstTxWarp>
          </a:bodyPr>
          <a:lstStyle/>
          <a:p>
            <a:pPr algn="ctr"/>
            <a:r>
              <a:rPr sz="1477" b="1" i="1" kern="10">
                <a:solidFill>
                  <a:srgbClr val="FF0000"/>
                </a:solidFill>
                <a:effectLst>
                  <a:outerShdw dist="45791" dir="2021404" algn="ctr">
                    <a:srgbClr val="B2B2B2">
                      <a:alpha val="79999"/>
                    </a:srgbClr>
                  </a:outerShdw>
                </a:effectLst>
                <a:latin typeface="Times New Roman"/>
              </a:rPr>
              <a:t>Әлеуметтік желінің құрсауында 
қалуға не жағдай?</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p:cNvPicPr>
            <a:picLocks noChangeAspect="1"/>
          </p:cNvPicPr>
          <p:nvPr/>
        </p:nvPicPr>
        <p:blipFill>
          <a:blip r:embed="rId2"/>
          <a:stretch>
            <a:fillRect/>
          </a:stretch>
        </p:blipFill>
        <p:spPr>
          <a:xfrm>
            <a:off x="702204" y="-1"/>
            <a:ext cx="9647767" cy="7235825"/>
          </a:xfrm>
          <a:prstGeom prst="rect">
            <a:avLst/>
          </a:prstGeom>
          <a:noFill/>
          <a:ln>
            <a:noFill/>
            <a:miter lim="800000"/>
          </a:ln>
        </p:spPr>
      </p:pic>
      <p:pic>
        <p:nvPicPr>
          <p:cNvPr id="13315" name="Picture 7" descr="200808311833_lego_suicides"/>
          <p:cNvPicPr>
            <a:picLocks noChangeAspect="1"/>
          </p:cNvPicPr>
          <p:nvPr/>
        </p:nvPicPr>
        <p:blipFill>
          <a:blip r:embed="rId3"/>
          <a:stretch>
            <a:fillRect/>
          </a:stretch>
        </p:blipFill>
        <p:spPr>
          <a:xfrm>
            <a:off x="5450715" y="0"/>
            <a:ext cx="4899256" cy="4078527"/>
          </a:xfrm>
          <a:prstGeom prst="rect">
            <a:avLst/>
          </a:prstGeom>
          <a:noFill/>
          <a:ln>
            <a:noFill/>
            <a:miter lim="800000"/>
          </a:ln>
        </p:spPr>
      </p:pic>
      <p:pic>
        <p:nvPicPr>
          <p:cNvPr id="13316" name="Picture 8" descr="0220061892504"/>
          <p:cNvPicPr>
            <a:picLocks noChangeAspect="1"/>
          </p:cNvPicPr>
          <p:nvPr/>
        </p:nvPicPr>
        <p:blipFill>
          <a:blip r:embed="rId4"/>
          <a:stretch>
            <a:fillRect/>
          </a:stretch>
        </p:blipFill>
        <p:spPr>
          <a:xfrm>
            <a:off x="702204" y="3845706"/>
            <a:ext cx="4709986" cy="3390118"/>
          </a:xfrm>
          <a:prstGeom prst="rect">
            <a:avLst/>
          </a:prstGeom>
          <a:noFill/>
          <a:ln>
            <a:noFill/>
            <a:miter lim="800000"/>
          </a:ln>
        </p:spPr>
      </p:pic>
      <p:pic>
        <p:nvPicPr>
          <p:cNvPr id="13317" name="i2919048228" descr="7d9ad8f438ed"/>
          <p:cNvPicPr>
            <a:picLocks noChangeAspect="1"/>
          </p:cNvPicPr>
          <p:nvPr/>
        </p:nvPicPr>
        <p:blipFill>
          <a:blip r:embed="rId5"/>
          <a:stretch>
            <a:fillRect/>
          </a:stretch>
        </p:blipFill>
        <p:spPr>
          <a:xfrm>
            <a:off x="5450715" y="3664811"/>
            <a:ext cx="4899256" cy="3571014"/>
          </a:xfrm>
          <a:prstGeom prst="rect">
            <a:avLst/>
          </a:prstGeom>
          <a:noFill/>
          <a:ln>
            <a:noFill/>
            <a:miter lim="800000"/>
          </a:ln>
        </p:spPr>
      </p:pic>
      <p:pic>
        <p:nvPicPr>
          <p:cNvPr id="13318" name="Picture 11" descr="9650368_7374028_zzzzzzzzzzzzz_364"/>
          <p:cNvPicPr>
            <a:picLocks noChangeAspect="1"/>
          </p:cNvPicPr>
          <p:nvPr/>
        </p:nvPicPr>
        <p:blipFill>
          <a:blip r:embed="rId6"/>
          <a:stretch>
            <a:fillRect/>
          </a:stretch>
        </p:blipFill>
        <p:spPr>
          <a:xfrm>
            <a:off x="702204" y="-1"/>
            <a:ext cx="4748511" cy="3845707"/>
          </a:xfrm>
          <a:prstGeom prst="rect">
            <a:avLst/>
          </a:prstGeom>
          <a:noFill/>
          <a:ln>
            <a:noFill/>
            <a:miter lim="800000"/>
          </a:ln>
        </p:spPr>
      </p:pic>
      <p:sp>
        <p:nvSpPr>
          <p:cNvPr id="13319" name="Rectangle 12"/>
          <p:cNvSpPr>
            <a:spLocks noGrp="1"/>
          </p:cNvSpPr>
          <p:nvPr>
            <p:ph type="title"/>
          </p:nvPr>
        </p:nvSpPr>
        <p:spPr>
          <a:xfrm>
            <a:off x="1606682" y="226120"/>
            <a:ext cx="7294449" cy="455589"/>
          </a:xfrm>
          <a:prstGeom prst="rect">
            <a:avLst/>
          </a:prstGeom>
          <a:noFill/>
          <a:ln>
            <a:miter lim="800000"/>
          </a:ln>
        </p:spPr>
        <p:txBody>
          <a:bodyPr vert="horz" wrap="square" lIns="96478" tIns="48239" rIns="96478" bIns="48239" rtlCol="0" anchor="ctr" anchorCtr="0">
            <a:normAutofit/>
          </a:bodyPr>
          <a:lstStyle>
            <a:lvl1pPr marL="0" indent="0" algn="ctr" defTabSz="914400" rtl="0" eaLnBrk="0" fontAlgn="base" hangingPunct="0">
              <a:lnSpc>
                <a:spcPct val="100000"/>
              </a:lnSpc>
              <a:spcBef>
                <a:spcPct val="0"/>
              </a:spcBef>
              <a:spcAft>
                <a:spcPct val="0"/>
              </a:spcAft>
              <a:buClrTx/>
              <a:buSzTx/>
              <a:buFontTx/>
              <a:buNone/>
              <a:defRPr kumimoji="0" lang="kk-KZ" altLang="en-US" sz="4400" b="0" i="0" u="none" baseline="0">
                <a:solidFill>
                  <a:schemeClr val="tx2"/>
                </a:solidFill>
                <a:latin typeface="+mj-lt"/>
                <a:ea typeface="+mj-ea"/>
                <a:cs typeface="+mj-cs"/>
              </a:defRPr>
            </a:lvl1pPr>
            <a:lvl2pPr algn="ctr" rtl="0" eaLnBrk="0" fontAlgn="base" hangingPunct="0">
              <a:spcBef>
                <a:spcPct val="0"/>
              </a:spcBef>
              <a:spcAft>
                <a:spcPct val="0"/>
              </a:spcAft>
              <a:defRPr lang="kk-KZ" altLang="en-US" sz="4400">
                <a:solidFill>
                  <a:schemeClr val="tx2"/>
                </a:solidFill>
                <a:latin typeface="Arial"/>
                <a:cs typeface="Arial"/>
              </a:defRPr>
            </a:lvl2pPr>
            <a:lvl3pPr algn="ctr" rtl="0" eaLnBrk="0" fontAlgn="base" hangingPunct="0">
              <a:spcBef>
                <a:spcPct val="0"/>
              </a:spcBef>
              <a:spcAft>
                <a:spcPct val="0"/>
              </a:spcAft>
              <a:defRPr lang="kk-KZ" altLang="en-US" sz="4400">
                <a:solidFill>
                  <a:schemeClr val="tx2"/>
                </a:solidFill>
                <a:latin typeface="Arial"/>
                <a:cs typeface="Arial"/>
              </a:defRPr>
            </a:lvl3pPr>
            <a:lvl4pPr algn="ctr" rtl="0" eaLnBrk="0" fontAlgn="base" hangingPunct="0">
              <a:spcBef>
                <a:spcPct val="0"/>
              </a:spcBef>
              <a:spcAft>
                <a:spcPct val="0"/>
              </a:spcAft>
              <a:defRPr lang="kk-KZ" altLang="en-US" sz="4400">
                <a:solidFill>
                  <a:schemeClr val="tx2"/>
                </a:solidFill>
                <a:latin typeface="Arial"/>
                <a:cs typeface="Arial"/>
              </a:defRPr>
            </a:lvl4pPr>
            <a:lvl5pPr algn="ctr" rtl="0" eaLnBrk="0" fontAlgn="base" hangingPunct="0">
              <a:spcBef>
                <a:spcPct val="0"/>
              </a:spcBef>
              <a:spcAft>
                <a:spcPct val="0"/>
              </a:spcAft>
              <a:defRPr lang="kk-KZ" altLang="en-US" sz="4400">
                <a:solidFill>
                  <a:schemeClr val="tx2"/>
                </a:solidFill>
                <a:latin typeface="Arial"/>
                <a:cs typeface="Arial"/>
              </a:defRPr>
            </a:lvl5pPr>
            <a:lvl6pPr marL="457200" algn="ctr" rtl="0" fontAlgn="base">
              <a:spcBef>
                <a:spcPct val="0"/>
              </a:spcBef>
              <a:spcAft>
                <a:spcPct val="0"/>
              </a:spcAft>
              <a:defRPr lang="kk-KZ" altLang="en-US" sz="4400">
                <a:solidFill>
                  <a:schemeClr val="tx2"/>
                </a:solidFill>
                <a:latin typeface="Arial"/>
                <a:cs typeface="Arial"/>
              </a:defRPr>
            </a:lvl6pPr>
            <a:lvl7pPr marL="914400" algn="ctr" rtl="0" fontAlgn="base">
              <a:spcBef>
                <a:spcPct val="0"/>
              </a:spcBef>
              <a:spcAft>
                <a:spcPct val="0"/>
              </a:spcAft>
              <a:defRPr lang="kk-KZ" altLang="en-US" sz="4400">
                <a:solidFill>
                  <a:schemeClr val="tx2"/>
                </a:solidFill>
                <a:latin typeface="Arial"/>
                <a:cs typeface="Arial"/>
              </a:defRPr>
            </a:lvl7pPr>
            <a:lvl8pPr marL="1371600" algn="ctr" rtl="0" fontAlgn="base">
              <a:spcBef>
                <a:spcPct val="0"/>
              </a:spcBef>
              <a:spcAft>
                <a:spcPct val="0"/>
              </a:spcAft>
              <a:defRPr lang="kk-KZ" altLang="en-US" sz="4400">
                <a:solidFill>
                  <a:schemeClr val="tx2"/>
                </a:solidFill>
                <a:latin typeface="Arial"/>
                <a:cs typeface="Arial"/>
              </a:defRPr>
            </a:lvl8pPr>
            <a:lvl9pPr marL="1828800" algn="ctr" rtl="0" fontAlgn="base">
              <a:spcBef>
                <a:spcPct val="0"/>
              </a:spcBef>
              <a:spcAft>
                <a:spcPct val="0"/>
              </a:spcAft>
              <a:defRPr lang="kk-KZ" altLang="en-US" sz="4400">
                <a:solidFill>
                  <a:schemeClr val="tx2"/>
                </a:solidFill>
                <a:latin typeface="Arial"/>
                <a:cs typeface="Arial"/>
              </a:defRPr>
            </a:lvl9pPr>
          </a:lstStyle>
          <a:p>
            <a:pPr lvl="0" eaLnBrk="1" hangingPunct="1"/>
            <a:r>
              <a:rPr sz="1899" b="1">
                <a:solidFill>
                  <a:srgbClr val="FF0000"/>
                </a:solidFill>
              </a:rPr>
              <a:t>ОРНЫ ТОЛМАС ӨКІНІШКЕ КЕЗ БОЛАТЫНДАЙ НЕ ЖАҒДАЙ?</a:t>
            </a:r>
            <a:endParaRPr lang="ru-RU" altLang="en-US" sz="1899" b="1">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20171122_164623"/>
          <p:cNvPicPr>
            <a:picLocks noChangeAspect="1"/>
          </p:cNvPicPr>
          <p:nvPr/>
        </p:nvPicPr>
        <p:blipFill>
          <a:blip r:embed="rId2"/>
          <a:srcRect l="8655" t="18126" r="17926" b="3639"/>
          <a:stretch>
            <a:fillRect/>
          </a:stretch>
        </p:blipFill>
        <p:spPr>
          <a:xfrm>
            <a:off x="702204" y="-1"/>
            <a:ext cx="9647767" cy="7235825"/>
          </a:xfrm>
          <a:prstGeom prst="rect">
            <a:avLst/>
          </a:prstGeom>
          <a:noFill/>
          <a:ln>
            <a:noFill/>
            <a:miter lim="800000"/>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review-image" descr="1306996340_91">
            <a:hlinkClick r:id="rId2"/>
          </p:cNvPr>
          <p:cNvPicPr>
            <a:picLocks noChangeAspect="1"/>
          </p:cNvPicPr>
          <p:nvPr/>
        </p:nvPicPr>
        <p:blipFill>
          <a:blip r:embed="rId3"/>
          <a:srcRect t="8009" r="75192" b="41598"/>
          <a:stretch>
            <a:fillRect/>
          </a:stretch>
        </p:blipFill>
        <p:spPr>
          <a:xfrm>
            <a:off x="1043896" y="654910"/>
            <a:ext cx="3723435" cy="5395044"/>
          </a:xfrm>
          <a:prstGeom prst="rect">
            <a:avLst/>
          </a:prstGeom>
          <a:noFill/>
          <a:ln>
            <a:noFill/>
            <a:miter lim="800000"/>
          </a:ln>
        </p:spPr>
      </p:pic>
      <p:sp>
        <p:nvSpPr>
          <p:cNvPr id="15363" name="WordArt 5"/>
          <p:cNvSpPr>
            <a:spLocks noTextEdit="1"/>
          </p:cNvSpPr>
          <p:nvPr/>
        </p:nvSpPr>
        <p:spPr>
          <a:xfrm>
            <a:off x="5373666" y="427115"/>
            <a:ext cx="4179023" cy="6229174"/>
          </a:xfrm>
          <a:solidFill>
            <a:srgbClr val="336699"/>
          </a:solidFill>
          <a:ln>
            <a:noFill/>
            <a:miter lim="800000"/>
          </a:ln>
          <a:effectLst>
            <a:outerShdw dist="45791" dir="2021404" algn="ctr">
              <a:srgbClr val="B2B2B2">
                <a:alpha val="79999"/>
              </a:srgbClr>
            </a:outerShdw>
          </a:effectLst>
        </p:spPr>
        <p:txBody>
          <a:bodyPr wrap="none" fromWordArt="1">
            <a:prstTxWarp prst="textPlain">
              <a:avLst/>
            </a:prstTxWarp>
          </a:bodyPr>
          <a:lstStyle/>
          <a:p>
            <a:pPr algn="ctr"/>
            <a:r>
              <a:rPr sz="10129" b="1" kern="10">
                <a:solidFill>
                  <a:srgbClr val="336699"/>
                </a:solidFill>
                <a:effectLst>
                  <a:outerShdw dist="45791" dir="2021404" algn="ctr">
                    <a:srgbClr val="B2B2B2">
                      <a:alpha val="79999"/>
                    </a:srgbClr>
                  </a:outerShdw>
                </a:effectLst>
                <a:latin typeface="Times New Roman"/>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4"/>
          <p:cNvSpPr>
            <a:spLocks noTextEdit="1"/>
          </p:cNvSpPr>
          <p:nvPr/>
        </p:nvSpPr>
        <p:spPr>
          <a:xfrm>
            <a:off x="1347064" y="502488"/>
            <a:ext cx="8358048" cy="608011"/>
          </a:xfrm>
          <a:solidFill>
            <a:srgbClr val="336699"/>
          </a:solidFill>
          <a:ln>
            <a:noFill/>
            <a:miter lim="800000"/>
          </a:ln>
          <a:effectLst>
            <a:outerShdw dist="45791" dir="2021404" algn="ctr">
              <a:srgbClr val="B2B2B2">
                <a:alpha val="79999"/>
              </a:srgbClr>
            </a:outerShdw>
          </a:effectLst>
        </p:spPr>
        <p:txBody>
          <a:bodyPr wrap="none" fromWordArt="1">
            <a:prstTxWarp prst="textPlain">
              <a:avLst/>
            </a:prstTxWarp>
          </a:bodyPr>
          <a:lstStyle/>
          <a:p>
            <a:pPr algn="ctr"/>
            <a:r>
              <a:rPr sz="1688" b="1" i="1" kern="10">
                <a:solidFill>
                  <a:srgbClr val="336699"/>
                </a:solidFill>
                <a:effectLst>
                  <a:outerShdw dist="45791" dir="2021404" algn="ctr">
                    <a:srgbClr val="B2B2B2">
                      <a:alpha val="79999"/>
                    </a:srgbClr>
                  </a:outerShdw>
                </a:effectLst>
                <a:latin typeface="Times New Roman"/>
              </a:rPr>
              <a:t>Құлағыңды бітемеші ата-ана</a:t>
            </a:r>
          </a:p>
        </p:txBody>
      </p:sp>
      <p:sp>
        <p:nvSpPr>
          <p:cNvPr id="16387" name="Text Box 5"/>
          <p:cNvSpPr/>
          <p:nvPr/>
        </p:nvSpPr>
        <p:spPr>
          <a:xfrm>
            <a:off x="966848" y="1338293"/>
            <a:ext cx="9383123" cy="4768485"/>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kk-KZ" altLang="en-US" sz="1800" b="0" i="0" u="none" baseline="0">
                <a:solidFill>
                  <a:schemeClr val="tx1"/>
                </a:solidFill>
                <a:effectLst/>
                <a:latin typeface="Times New Roman" pitchFamily="18" charset="0"/>
                <a:ea typeface="Arial"/>
              </a:defRPr>
            </a:lvl1pPr>
            <a:lvl2pPr marL="457200" indent="0" algn="l" defTabSz="914400" rtl="0" eaLnBrk="0" fontAlgn="base" hangingPunct="0">
              <a:lnSpc>
                <a:spcPct val="100000"/>
              </a:lnSpc>
              <a:spcBef>
                <a:spcPct val="0"/>
              </a:spcBef>
              <a:spcAft>
                <a:spcPct val="0"/>
              </a:spcAft>
              <a:buClrTx/>
              <a:buSzTx/>
              <a:buFontTx/>
              <a:buNone/>
              <a:defRPr kumimoji="0" lang="kk-KZ" altLang="en-US" sz="1800" b="0" i="0" u="none" baseline="0">
                <a:solidFill>
                  <a:schemeClr val="tx1"/>
                </a:solidFill>
                <a:effectLst/>
                <a:latin typeface="Times New Roman" pitchFamily="18" charset="0"/>
                <a:ea typeface="Arial"/>
              </a:defRPr>
            </a:lvl2pPr>
            <a:lvl3pPr marL="914400" indent="0" algn="l" defTabSz="914400" rtl="0" eaLnBrk="0" fontAlgn="base" hangingPunct="0">
              <a:lnSpc>
                <a:spcPct val="100000"/>
              </a:lnSpc>
              <a:spcBef>
                <a:spcPct val="0"/>
              </a:spcBef>
              <a:spcAft>
                <a:spcPct val="0"/>
              </a:spcAft>
              <a:buClrTx/>
              <a:buSzTx/>
              <a:buFontTx/>
              <a:buNone/>
              <a:defRPr kumimoji="0" lang="kk-KZ" altLang="en-US" sz="1800" b="0" i="0" u="none" baseline="0">
                <a:solidFill>
                  <a:schemeClr val="tx1"/>
                </a:solidFill>
                <a:effectLst/>
                <a:latin typeface="Times New Roman" pitchFamily="18" charset="0"/>
                <a:ea typeface="Arial"/>
              </a:defRPr>
            </a:lvl3pPr>
            <a:lvl4pPr marL="1371600" indent="0" algn="l" defTabSz="914400" rtl="0" eaLnBrk="0" fontAlgn="base" hangingPunct="0">
              <a:lnSpc>
                <a:spcPct val="100000"/>
              </a:lnSpc>
              <a:spcBef>
                <a:spcPct val="0"/>
              </a:spcBef>
              <a:spcAft>
                <a:spcPct val="0"/>
              </a:spcAft>
              <a:buClrTx/>
              <a:buSzTx/>
              <a:buFontTx/>
              <a:buNone/>
              <a:defRPr kumimoji="0" lang="kk-KZ" altLang="en-US" sz="1800" b="0" i="0" u="none" baseline="0">
                <a:solidFill>
                  <a:schemeClr val="tx1"/>
                </a:solidFill>
                <a:effectLst/>
                <a:latin typeface="Times New Roman" pitchFamily="18" charset="0"/>
                <a:ea typeface="Arial"/>
              </a:defRPr>
            </a:lvl4pPr>
            <a:lvl5pPr marL="1828800" indent="0" algn="l" defTabSz="914400" rtl="0" eaLnBrk="0" fontAlgn="base" hangingPunct="0">
              <a:lnSpc>
                <a:spcPct val="100000"/>
              </a:lnSpc>
              <a:spcBef>
                <a:spcPct val="0"/>
              </a:spcBef>
              <a:spcAft>
                <a:spcPct val="0"/>
              </a:spcAft>
              <a:buClrTx/>
              <a:buSzTx/>
              <a:buFontTx/>
              <a:buNone/>
              <a:defRPr kumimoji="0" lang="kk-KZ" altLang="en-US" sz="1800" b="0" i="0" u="none" baseline="0">
                <a:solidFill>
                  <a:schemeClr val="tx1"/>
                </a:solidFill>
                <a:effectLst/>
                <a:latin typeface="Times New Roman" pitchFamily="18" charset="0"/>
                <a:ea typeface="Arial"/>
              </a:defRPr>
            </a:lvl5pPr>
          </a:lstStyle>
          <a:p>
            <a:pPr eaLnBrk="1" hangingPunct="1"/>
            <a:r>
              <a:rPr sz="1899"/>
              <a:t>Баламызға қымбат телефон әперіп қатарынан кем қылмадық, керегіне жаратады,</a:t>
            </a:r>
          </a:p>
          <a:p>
            <a:pPr eaLnBrk="1" hangingPunct="1"/>
            <a:r>
              <a:rPr sz="1899"/>
              <a:t> деп марқайып жүрміз.. Сол телефоннан ән тыңдап жүріп, талай жеткіншек жалғанмен қош айтысып жатыр. Әлдебір әннің ырғағына түсіп кетіп , жас өмірін мүгедектің арбасына таңып жатқанынанда  хабардар шығарсыздар. </a:t>
            </a:r>
          </a:p>
          <a:p>
            <a:pPr eaLnBrk="1" hangingPunct="1"/>
            <a:r>
              <a:rPr sz="1899"/>
              <a:t>Құлаққап киіп, қайғысыз кетіп бара жатқан адамның фәниден бақиға аттанып кеткені қаншама. Қарамағаныңыз не жерді дірілдетіп, келе жатқан темір табан дөңгелектің дүрсілінде сезбей, дауысы зәреңді зәр түбіне жеткізер пойездің. сигналында естімей өмірлерімен қоштасып жатқандар қаншама. Өз өміріңізден ардақты , қымбат ештеңе жоқ қой. Енді неге сол қымбат дүниемізге қамсыз қараймыз. Телефон деген нәрсе адамның  он үшінші мүшесіне айналып  кетті. </a:t>
            </a:r>
          </a:p>
          <a:p>
            <a:pPr eaLnBrk="1" hangingPunct="1"/>
            <a:r>
              <a:rPr sz="1899"/>
              <a:t>Сипаланып отырамыз. Ішіне қайта қайта-үңіле  береміз. Мына өмірден бөлініп , сондағы дүниеден бас алмаймыз. Құлаққап киіп ән тыңдаймыз, видео қарап келе жатырып, көшеден өтеміз. Жолдан өтіп бара жатырып хат жазамыз . Хабарама түсте жалт қараймыз, көшеде келе жатырып, құлақта телефон сөйлесіп келе жатырып алдымыздан шыққан үлкен болсын , кіші болсын амандасуға да кей кездері мүмкіншілік қылмай жатамыз .</a:t>
            </a:r>
            <a:endParaRPr lang="ru-RU" altLang="en-US" sz="1899"/>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Group 38"/>
          <p:cNvGraphicFramePr>
            <a:graphicFrameLocks noGrp="1"/>
          </p:cNvGraphicFramePr>
          <p:nvPr>
            <p:ph/>
          </p:nvPr>
        </p:nvGraphicFramePr>
        <p:xfrm>
          <a:off x="1184592" y="289768"/>
          <a:ext cx="8682990" cy="6594316"/>
        </p:xfrm>
        <a:graphic>
          <a:graphicData uri="http://schemas.openxmlformats.org/drawingml/2006/table">
            <a:tbl>
              <a:tblPr/>
              <a:tblGrid>
                <a:gridCol w="8682990">
                  <a:extLst>
                    <a:ext uri="{9D8B030D-6E8A-4147-A177-3AD203B41FA5}">
                      <a16:colId xmlns:a16="http://schemas.microsoft.com/office/drawing/2014/main" val="20000"/>
                    </a:ext>
                  </a:extLst>
                </a:gridCol>
              </a:tblGrid>
              <a:tr h="6594316">
                <a:tc>
                  <a:txBody>
                    <a:bodyPr/>
                    <a:lstStyle>
                      <a:lvl1pPr marL="0" indent="0" algn="l" defTabSz="914400" rtl="0" eaLnBrk="0" fontAlgn="base" hangingPunct="0">
                        <a:lnSpc>
                          <a:spcPct val="100000"/>
                        </a:lnSpc>
                        <a:spcBef>
                          <a:spcPct val="0"/>
                        </a:spcBef>
                        <a:spcAft>
                          <a:spcPct val="0"/>
                        </a:spcAft>
                        <a:buClrTx/>
                        <a:buSzTx/>
                        <a:buFontTx/>
                        <a:buNone/>
                        <a:defRPr kumimoji="0" lang="kk-KZ" altLang="en-US" sz="1800" b="0" i="0" u="none" baseline="0">
                          <a:solidFill>
                            <a:schemeClr val="tx1"/>
                          </a:solidFill>
                          <a:effectLst/>
                          <a:latin typeface="Times New Roman" pitchFamily="18" charset="0"/>
                          <a:ea typeface="Arial"/>
                        </a:defRPr>
                      </a:lvl1pPr>
                      <a:lvl2pPr marL="457200" indent="0" algn="l" defTabSz="914400" rtl="0" eaLnBrk="0" fontAlgn="base" hangingPunct="0">
                        <a:lnSpc>
                          <a:spcPct val="100000"/>
                        </a:lnSpc>
                        <a:spcBef>
                          <a:spcPct val="0"/>
                        </a:spcBef>
                        <a:spcAft>
                          <a:spcPct val="0"/>
                        </a:spcAft>
                        <a:buClrTx/>
                        <a:buSzTx/>
                        <a:buFontTx/>
                        <a:buNone/>
                        <a:defRPr kumimoji="0" lang="kk-KZ" altLang="en-US" sz="1800" b="0" i="0" u="none" baseline="0">
                          <a:solidFill>
                            <a:schemeClr val="tx1"/>
                          </a:solidFill>
                          <a:effectLst/>
                          <a:latin typeface="Times New Roman" pitchFamily="18" charset="0"/>
                          <a:ea typeface="Arial"/>
                        </a:defRPr>
                      </a:lvl2pPr>
                      <a:lvl3pPr marL="914400" indent="0" algn="l" defTabSz="914400" rtl="0" eaLnBrk="0" fontAlgn="base" hangingPunct="0">
                        <a:lnSpc>
                          <a:spcPct val="100000"/>
                        </a:lnSpc>
                        <a:spcBef>
                          <a:spcPct val="0"/>
                        </a:spcBef>
                        <a:spcAft>
                          <a:spcPct val="0"/>
                        </a:spcAft>
                        <a:buClrTx/>
                        <a:buSzTx/>
                        <a:buFontTx/>
                        <a:buNone/>
                        <a:defRPr kumimoji="0" lang="kk-KZ" altLang="en-US" sz="1800" b="0" i="0" u="none" baseline="0">
                          <a:solidFill>
                            <a:schemeClr val="tx1"/>
                          </a:solidFill>
                          <a:effectLst/>
                          <a:latin typeface="Times New Roman" pitchFamily="18" charset="0"/>
                          <a:ea typeface="Arial"/>
                        </a:defRPr>
                      </a:lvl3pPr>
                      <a:lvl4pPr marL="1371600" indent="0" algn="l" defTabSz="914400" rtl="0" eaLnBrk="0" fontAlgn="base" hangingPunct="0">
                        <a:lnSpc>
                          <a:spcPct val="100000"/>
                        </a:lnSpc>
                        <a:spcBef>
                          <a:spcPct val="0"/>
                        </a:spcBef>
                        <a:spcAft>
                          <a:spcPct val="0"/>
                        </a:spcAft>
                        <a:buClrTx/>
                        <a:buSzTx/>
                        <a:buFontTx/>
                        <a:buNone/>
                        <a:defRPr kumimoji="0" lang="kk-KZ" altLang="en-US" sz="1800" b="0" i="0" u="none" baseline="0">
                          <a:solidFill>
                            <a:schemeClr val="tx1"/>
                          </a:solidFill>
                          <a:effectLst/>
                          <a:latin typeface="Times New Roman" pitchFamily="18" charset="0"/>
                          <a:ea typeface="Arial"/>
                        </a:defRPr>
                      </a:lvl4pPr>
                      <a:lvl5pPr marL="1828800" indent="0" algn="l" defTabSz="914400" rtl="0" eaLnBrk="0" fontAlgn="base" hangingPunct="0">
                        <a:lnSpc>
                          <a:spcPct val="100000"/>
                        </a:lnSpc>
                        <a:spcBef>
                          <a:spcPct val="0"/>
                        </a:spcBef>
                        <a:spcAft>
                          <a:spcPct val="0"/>
                        </a:spcAft>
                        <a:buClrTx/>
                        <a:buSzTx/>
                        <a:buFontTx/>
                        <a:buNone/>
                        <a:defRPr kumimoji="0" lang="kk-KZ" altLang="en-US" sz="1800" b="0" i="0" u="none" baseline="0">
                          <a:solidFill>
                            <a:schemeClr val="tx1"/>
                          </a:solidFill>
                          <a:effectLst/>
                          <a:latin typeface="Times New Roman" pitchFamily="18" charset="0"/>
                          <a:ea typeface="Arial"/>
                        </a:defRPr>
                      </a:lvl5pPr>
                    </a:lstStyle>
                    <a:p>
                      <a:pPr marL="0" lvl="0" indent="0" eaLnBrk="1" hangingPunct="1">
                        <a:tabLst>
                          <a:tab pos="457200" algn="l"/>
                        </a:tabLst>
                      </a:pPr>
                      <a:endParaRPr lang="ru-RU" altLang="en-US" sz="2500" b="1">
                        <a:solidFill>
                          <a:srgbClr val="808080"/>
                        </a:solidFill>
                        <a:latin typeface="Arial"/>
                      </a:endParaRPr>
                    </a:p>
                    <a:p>
                      <a:pPr marL="0" lvl="0" indent="0" eaLnBrk="1" hangingPunct="1">
                        <a:tabLst>
                          <a:tab pos="457200" algn="l"/>
                        </a:tabLst>
                      </a:pPr>
                      <a:r>
                        <a:rPr lang="ru-RU" altLang="en-US" sz="1900" b="1">
                          <a:latin typeface="Arial"/>
                        </a:rPr>
                        <a:t>                </a:t>
                      </a:r>
                      <a:r>
                        <a:rPr lang="ru-RU" altLang="en-US" sz="2500">
                          <a:latin typeface="Arial"/>
                        </a:rPr>
                        <a:t>Ғаламтордағы қауіпсіз өмір ережелері</a:t>
                      </a:r>
                    </a:p>
                    <a:p>
                      <a:pPr marL="0" lvl="0" indent="0" eaLnBrk="1" hangingPunct="1">
                        <a:tabLst>
                          <a:tab pos="457200" algn="l"/>
                        </a:tabLst>
                      </a:pPr>
                      <a:r>
                        <a:rPr lang="en-US" altLang="en-US" sz="2500" b="1">
                          <a:latin typeface="Arial"/>
                        </a:rPr>
                        <a:t> </a:t>
                      </a:r>
                      <a:endParaRPr lang="ru-RU" altLang="en-US" sz="2500" b="1">
                        <a:solidFill>
                          <a:srgbClr val="808080"/>
                        </a:solidFill>
                        <a:latin typeface="Arial"/>
                      </a:endParaRPr>
                    </a:p>
                    <a:p>
                      <a:pPr marL="0" lvl="0" indent="0" eaLnBrk="1" hangingPunct="1">
                        <a:tabLst>
                          <a:tab pos="457200" algn="l"/>
                        </a:tabLst>
                      </a:pPr>
                      <a:endParaRPr lang="ru-RU" altLang="en-US" sz="2500" b="1">
                        <a:solidFill>
                          <a:srgbClr val="808080"/>
                        </a:solidFill>
                        <a:latin typeface="Arial"/>
                      </a:endParaRPr>
                    </a:p>
                    <a:p>
                      <a:pPr marL="0" lvl="0" indent="0" eaLnBrk="1" hangingPunct="1">
                        <a:tabLst>
                          <a:tab pos="457200" algn="l"/>
                        </a:tabLst>
                      </a:pPr>
                      <a:r>
                        <a:rPr lang="ru-RU" altLang="en-US" sz="2500">
                          <a:latin typeface="Arial"/>
                          <a:ea typeface="Times New Roman" pitchFamily="18" charset="0"/>
                        </a:rPr>
                        <a:t>1.Әлеуметтік желілерде</a:t>
                      </a:r>
                      <a:endParaRPr lang="ru-RU" altLang="en-US" sz="2500">
                        <a:latin typeface="Arial"/>
                      </a:endParaRPr>
                    </a:p>
                    <a:p>
                      <a:pPr marL="0" lvl="0" indent="0">
                        <a:buFont typeface="Symbol" panose="05050102010706020507" pitchFamily="18" charset="2"/>
                        <a:buChar char=""/>
                        <a:tabLst>
                          <a:tab pos="457200" algn="l"/>
                        </a:tabLst>
                      </a:pPr>
                      <a:r>
                        <a:rPr lang="ru-RU" altLang="en-US" sz="2500">
                          <a:latin typeface="Arial"/>
                          <a:ea typeface="Times New Roman" pitchFamily="18" charset="0"/>
                        </a:rPr>
                        <a:t>Сөйлесіп отырған адамыңа кездескен кезде қоятын сұрақтарыңды ғана қой.</a:t>
                      </a:r>
                      <a:endParaRPr lang="en-US" altLang="en-US" sz="2500">
                        <a:latin typeface="Arial"/>
                        <a:ea typeface="Times New Roman" pitchFamily="18" charset="0"/>
                      </a:endParaRPr>
                    </a:p>
                    <a:p>
                      <a:pPr marL="0" lvl="0" indent="0">
                        <a:buFont typeface="Symbol" panose="05050102010706020507" pitchFamily="18" charset="2"/>
                        <a:buChar char=""/>
                        <a:tabLst>
                          <a:tab pos="457200" algn="l"/>
                        </a:tabLst>
                      </a:pPr>
                      <a:r>
                        <a:rPr lang="ru-RU" altLang="en-US" sz="2500">
                          <a:latin typeface="Arial"/>
                          <a:ea typeface="Times New Roman" pitchFamily="18" charset="0"/>
                        </a:rPr>
                        <a:t>Өзің туралы қандай ақпарат беретініңді тек сен ғана шешесің.</a:t>
                      </a:r>
                      <a:endParaRPr lang="en-US" altLang="en-US" sz="2500">
                        <a:latin typeface="Arial"/>
                        <a:ea typeface="Times New Roman" pitchFamily="18" charset="0"/>
                      </a:endParaRPr>
                    </a:p>
                    <a:p>
                      <a:pPr marL="0" lvl="0" indent="0">
                        <a:buFont typeface="Symbol" panose="05050102010706020507" pitchFamily="18" charset="2"/>
                        <a:buChar char=""/>
                        <a:tabLst>
                          <a:tab pos="457200" algn="l"/>
                        </a:tabLst>
                      </a:pPr>
                      <a:r>
                        <a:rPr lang="ru-RU" altLang="en-US" sz="2500">
                          <a:latin typeface="Arial"/>
                          <a:ea typeface="Times New Roman" pitchFamily="18" charset="0"/>
                        </a:rPr>
                        <a:t>Өз аккаунтыңды қауіпсіздендіруге тырыс. Өз құпия сөзіңді</a:t>
                      </a:r>
                      <a:r>
                        <a:rPr lang="en-US" altLang="en-US" sz="2500">
                          <a:latin typeface="Arial"/>
                          <a:ea typeface="Times New Roman" pitchFamily="18" charset="0"/>
                        </a:rPr>
                        <a:t> </a:t>
                      </a:r>
                      <a:r>
                        <a:rPr lang="ru-RU" altLang="en-US" sz="2500">
                          <a:latin typeface="Arial"/>
                          <a:ea typeface="Times New Roman" pitchFamily="18" charset="0"/>
                        </a:rPr>
                        <a:t> ешкімге айтпа.</a:t>
                      </a:r>
                      <a:endParaRPr lang="en-US" altLang="en-US" sz="2500">
                        <a:latin typeface="Arial"/>
                        <a:ea typeface="Times New Roman" pitchFamily="18" charset="0"/>
                      </a:endParaRPr>
                    </a:p>
                    <a:p>
                      <a:pPr marL="0" lvl="0" indent="0">
                        <a:buFont typeface="Symbol" panose="05050102010706020507" pitchFamily="18" charset="2"/>
                        <a:buChar char=""/>
                        <a:tabLst>
                          <a:tab pos="457200" algn="l"/>
                        </a:tabLst>
                      </a:pPr>
                      <a:r>
                        <a:rPr lang="ru-RU" altLang="en-US" sz="2500">
                          <a:latin typeface="Arial"/>
                          <a:ea typeface="Times New Roman" pitchFamily="18" charset="0"/>
                        </a:rPr>
                        <a:t>Желіде басқа адам туралы ақпарат жариялама.</a:t>
                      </a:r>
                      <a:endParaRPr lang="ru-RU" altLang="en-US" sz="2500">
                        <a:latin typeface="Arial"/>
                      </a:endParaRPr>
                    </a:p>
                    <a:p>
                      <a:pPr marL="0" lvl="0" indent="0">
                        <a:buFont typeface="Symbol" panose="05050102010706020507" pitchFamily="18" charset="2"/>
                        <a:buChar char=""/>
                        <a:tabLst>
                          <a:tab pos="457200" algn="l"/>
                        </a:tabLst>
                      </a:pPr>
                      <a:r>
                        <a:rPr lang="ru-RU" altLang="en-US" sz="2500">
                          <a:latin typeface="Arial"/>
                          <a:ea typeface="Times New Roman" pitchFamily="18" charset="0"/>
                        </a:rPr>
                        <a:t>Егер желіде бүркеншек атпен тіркелген болсаң,  оны тек  сенетін адамдарыңа ғана айт.</a:t>
                      </a:r>
                    </a:p>
                  </a:txBody>
                  <a:tcPr marL="96478" marR="96478" marT="48239" marB="48239">
                    <a:lnL>
                      <a:noFill/>
                    </a:lnL>
                    <a:lnR>
                      <a:noFill/>
                    </a:lnR>
                    <a:lnT>
                      <a:noFill/>
                    </a:lnT>
                    <a:lnB>
                      <a:noFill/>
                    </a:lnB>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Group 18"/>
          <p:cNvGraphicFramePr>
            <a:graphicFrameLocks noGrp="1"/>
          </p:cNvGraphicFramePr>
          <p:nvPr/>
        </p:nvGraphicFramePr>
        <p:xfrm>
          <a:off x="1196316" y="730282"/>
          <a:ext cx="8584168" cy="4761909"/>
        </p:xfrm>
        <a:graphic>
          <a:graphicData uri="http://schemas.openxmlformats.org/drawingml/2006/table">
            <a:tbl>
              <a:tblPr/>
              <a:tblGrid>
                <a:gridCol w="8584168">
                  <a:extLst>
                    <a:ext uri="{9D8B030D-6E8A-4147-A177-3AD203B41FA5}">
                      <a16:colId xmlns:a16="http://schemas.microsoft.com/office/drawing/2014/main" val="20000"/>
                    </a:ext>
                  </a:extLst>
                </a:gridCol>
              </a:tblGrid>
              <a:tr h="4761909">
                <a:tc>
                  <a:txBody>
                    <a:bodyPr/>
                    <a:lstStyle>
                      <a:lvl1pPr marL="0" indent="0" algn="l" defTabSz="914400" rtl="0" eaLnBrk="0" fontAlgn="base" hangingPunct="0">
                        <a:lnSpc>
                          <a:spcPct val="100000"/>
                        </a:lnSpc>
                        <a:spcBef>
                          <a:spcPct val="0"/>
                        </a:spcBef>
                        <a:spcAft>
                          <a:spcPct val="0"/>
                        </a:spcAft>
                        <a:buClrTx/>
                        <a:buSzTx/>
                        <a:buFontTx/>
                        <a:buNone/>
                        <a:defRPr kumimoji="0" lang="kk-KZ" altLang="en-US" sz="1800" b="0" i="0" u="none" baseline="0">
                          <a:solidFill>
                            <a:schemeClr val="tx1"/>
                          </a:solidFill>
                          <a:effectLst/>
                          <a:latin typeface="Times New Roman" pitchFamily="18" charset="0"/>
                          <a:ea typeface="Arial"/>
                        </a:defRPr>
                      </a:lvl1pPr>
                      <a:lvl2pPr marL="457200" indent="0" algn="l" defTabSz="914400" rtl="0" eaLnBrk="0" fontAlgn="base" hangingPunct="0">
                        <a:lnSpc>
                          <a:spcPct val="100000"/>
                        </a:lnSpc>
                        <a:spcBef>
                          <a:spcPct val="0"/>
                        </a:spcBef>
                        <a:spcAft>
                          <a:spcPct val="0"/>
                        </a:spcAft>
                        <a:buClrTx/>
                        <a:buSzTx/>
                        <a:buFontTx/>
                        <a:buNone/>
                        <a:defRPr kumimoji="0" lang="kk-KZ" altLang="en-US" sz="1800" b="0" i="0" u="none" baseline="0">
                          <a:solidFill>
                            <a:schemeClr val="tx1"/>
                          </a:solidFill>
                          <a:effectLst/>
                          <a:latin typeface="Times New Roman" pitchFamily="18" charset="0"/>
                          <a:ea typeface="Arial"/>
                        </a:defRPr>
                      </a:lvl2pPr>
                      <a:lvl3pPr marL="914400" indent="0" algn="l" defTabSz="914400" rtl="0" eaLnBrk="0" fontAlgn="base" hangingPunct="0">
                        <a:lnSpc>
                          <a:spcPct val="100000"/>
                        </a:lnSpc>
                        <a:spcBef>
                          <a:spcPct val="0"/>
                        </a:spcBef>
                        <a:spcAft>
                          <a:spcPct val="0"/>
                        </a:spcAft>
                        <a:buClrTx/>
                        <a:buSzTx/>
                        <a:buFontTx/>
                        <a:buNone/>
                        <a:defRPr kumimoji="0" lang="kk-KZ" altLang="en-US" sz="1800" b="0" i="0" u="none" baseline="0">
                          <a:solidFill>
                            <a:schemeClr val="tx1"/>
                          </a:solidFill>
                          <a:effectLst/>
                          <a:latin typeface="Times New Roman" pitchFamily="18" charset="0"/>
                          <a:ea typeface="Arial"/>
                        </a:defRPr>
                      </a:lvl3pPr>
                      <a:lvl4pPr marL="1371600" indent="0" algn="l" defTabSz="914400" rtl="0" eaLnBrk="0" fontAlgn="base" hangingPunct="0">
                        <a:lnSpc>
                          <a:spcPct val="100000"/>
                        </a:lnSpc>
                        <a:spcBef>
                          <a:spcPct val="0"/>
                        </a:spcBef>
                        <a:spcAft>
                          <a:spcPct val="0"/>
                        </a:spcAft>
                        <a:buClrTx/>
                        <a:buSzTx/>
                        <a:buFontTx/>
                        <a:buNone/>
                        <a:defRPr kumimoji="0" lang="kk-KZ" altLang="en-US" sz="1800" b="0" i="0" u="none" baseline="0">
                          <a:solidFill>
                            <a:schemeClr val="tx1"/>
                          </a:solidFill>
                          <a:effectLst/>
                          <a:latin typeface="Times New Roman" pitchFamily="18" charset="0"/>
                          <a:ea typeface="Arial"/>
                        </a:defRPr>
                      </a:lvl4pPr>
                      <a:lvl5pPr marL="1828800" indent="0" algn="l" defTabSz="914400" rtl="0" eaLnBrk="0" fontAlgn="base" hangingPunct="0">
                        <a:lnSpc>
                          <a:spcPct val="100000"/>
                        </a:lnSpc>
                        <a:spcBef>
                          <a:spcPct val="0"/>
                        </a:spcBef>
                        <a:spcAft>
                          <a:spcPct val="0"/>
                        </a:spcAft>
                        <a:buClrTx/>
                        <a:buSzTx/>
                        <a:buFontTx/>
                        <a:buNone/>
                        <a:defRPr kumimoji="0" lang="kk-KZ" altLang="en-US" sz="1800" b="0" i="0" u="none" baseline="0">
                          <a:solidFill>
                            <a:schemeClr val="tx1"/>
                          </a:solidFill>
                          <a:effectLst/>
                          <a:latin typeface="Times New Roman" pitchFamily="18" charset="0"/>
                          <a:ea typeface="Arial"/>
                        </a:defRPr>
                      </a:lvl5pPr>
                    </a:lstStyle>
                    <a:p>
                      <a:pPr marL="0" lvl="0" indent="0" eaLnBrk="1" hangingPunct="1"/>
                      <a:r>
                        <a:rPr lang="ru-RU" altLang="en-US" sz="2500" i="1">
                          <a:solidFill>
                            <a:srgbClr val="808080"/>
                          </a:solidFill>
                          <a:latin typeface="Arial"/>
                        </a:rPr>
                        <a:t>                     </a:t>
                      </a:r>
                      <a:r>
                        <a:rPr lang="ru-RU" altLang="en-US" sz="2500" b="1" i="1">
                          <a:latin typeface="Arial"/>
                          <a:ea typeface="Times New Roman" pitchFamily="18" charset="0"/>
                        </a:rPr>
                        <a:t>2. Мобильді ғаламтор</a:t>
                      </a:r>
                      <a:endParaRPr lang="ru-RU" altLang="en-US" sz="2500" b="1" i="1">
                        <a:latin typeface="Arial"/>
                      </a:endParaRPr>
                    </a:p>
                    <a:p>
                      <a:pPr marL="0" lvl="0" indent="0" eaLnBrk="1" hangingPunct="1"/>
                      <a:endParaRPr lang="ru-RU" altLang="en-US" sz="2500" b="1" i="1">
                        <a:latin typeface="Arial"/>
                      </a:endParaRPr>
                    </a:p>
                    <a:p>
                      <a:pPr marL="0" lvl="0" indent="0" eaLnBrk="1" hangingPunct="1"/>
                      <a:endParaRPr lang="ru-RU" altLang="en-US" sz="2500" b="1" i="1">
                        <a:latin typeface="Arial"/>
                      </a:endParaRPr>
                    </a:p>
                    <a:p>
                      <a:pPr marL="0" lvl="0" indent="0" eaLnBrk="1" hangingPunct="1"/>
                      <a:endParaRPr lang="ru-RU" altLang="en-US" sz="2500">
                        <a:latin typeface="Arial"/>
                      </a:endParaRPr>
                    </a:p>
                    <a:p>
                      <a:pPr marL="0" lvl="0" indent="0">
                        <a:buFont typeface="Symbol" panose="05050102010706020507" pitchFamily="18" charset="2"/>
                        <a:buChar char=""/>
                      </a:pPr>
                      <a:r>
                        <a:rPr lang="ru-RU" altLang="en-US" sz="2500">
                          <a:latin typeface="Arial"/>
                          <a:ea typeface="Times New Roman" pitchFamily="18" charset="0"/>
                        </a:rPr>
                        <a:t>Кім болса соған телефон нөміріңді берме.</a:t>
                      </a:r>
                      <a:endParaRPr lang="en-US" altLang="en-US" sz="2500">
                        <a:latin typeface="Arial"/>
                        <a:ea typeface="Times New Roman" pitchFamily="18" charset="0"/>
                      </a:endParaRPr>
                    </a:p>
                    <a:p>
                      <a:pPr marL="0" lvl="0" indent="0">
                        <a:buFont typeface="Symbol" panose="05050102010706020507" pitchFamily="18" charset="2"/>
                        <a:buChar char=""/>
                      </a:pPr>
                      <a:r>
                        <a:rPr lang="ru-RU" altLang="en-US" sz="2500">
                          <a:latin typeface="Arial"/>
                          <a:ea typeface="Times New Roman" pitchFamily="18" charset="0"/>
                        </a:rPr>
                        <a:t>Хабарлама, фото, видеолардың күмәнді таратылымдарына қосылма.</a:t>
                      </a:r>
                      <a:endParaRPr lang="en-US" altLang="en-US" sz="2500">
                        <a:latin typeface="Arial"/>
                        <a:ea typeface="Times New Roman" pitchFamily="18" charset="0"/>
                      </a:endParaRPr>
                    </a:p>
                    <a:p>
                      <a:pPr marL="0" lvl="0" indent="0">
                        <a:buFont typeface="Symbol" panose="05050102010706020507" pitchFamily="18" charset="2"/>
                        <a:buChar char=""/>
                      </a:pPr>
                      <a:r>
                        <a:rPr lang="ru-RU" altLang="en-US" sz="2500">
                          <a:latin typeface="Arial"/>
                          <a:ea typeface="Times New Roman" pitchFamily="18" charset="0"/>
                        </a:rPr>
                        <a:t>Ғаламторда отырғанда </a:t>
                      </a:r>
                      <a:r>
                        <a:rPr lang="en-US" altLang="en-US" sz="2500">
                          <a:latin typeface="Arial"/>
                          <a:ea typeface="Times New Roman" pitchFamily="18" charset="0"/>
                        </a:rPr>
                        <a:t>Bluetooth</a:t>
                      </a:r>
                      <a:r>
                        <a:rPr lang="ru-RU" altLang="en-US" sz="2500">
                          <a:latin typeface="Arial"/>
                          <a:ea typeface="Times New Roman" pitchFamily="18" charset="0"/>
                        </a:rPr>
                        <a:t>-ды қосылған күйінде қалдырма.</a:t>
                      </a:r>
                      <a:endParaRPr lang="ru-RU" altLang="en-US" sz="2500">
                        <a:latin typeface="Arial"/>
                      </a:endParaRPr>
                    </a:p>
                  </a:txBody>
                  <a:tcPr marL="96478" marR="96478" marT="48239" marB="48239">
                    <a:lnL>
                      <a:noFill/>
                    </a:lnL>
                    <a:lnR>
                      <a:noFill/>
                    </a:lnR>
                    <a:lnT>
                      <a:noFill/>
                    </a:lnT>
                    <a:lnB>
                      <a:noFill/>
                    </a:lnB>
                    <a:noFill/>
                  </a:tcPr>
                </a:tc>
                <a:extLst>
                  <a:ext uri="{0D108BD9-81ED-4DB2-BD59-A6C34878D82A}">
                    <a16:rowId xmlns:a16="http://schemas.microsoft.com/office/drawing/2014/main" val="10000"/>
                  </a:ext>
                </a:extLst>
              </a:tr>
            </a:tbl>
          </a:graphicData>
        </a:graphic>
      </p:graphicFrame>
      <p:sp>
        <p:nvSpPr>
          <p:cNvPr id="18436" name="Rectangle 13"/>
          <p:cNvSpPr/>
          <p:nvPr/>
        </p:nvSpPr>
        <p:spPr>
          <a:xfrm>
            <a:off x="3445788" y="3796620"/>
            <a:ext cx="184731" cy="384592"/>
          </a:xfrm>
          <a:prstGeom prst="rect">
            <a:avLst/>
          </a:prstGeom>
          <a:noFill/>
          <a:ln>
            <a:noFill/>
            <a:miter lim="800000"/>
          </a:ln>
        </p:spPr>
        <p:txBody>
          <a:bodyPr wrap="none" anchor="ctr" anchorCtr="0">
            <a:spAutoFit/>
          </a:bodyPr>
          <a:lstStyle>
            <a:lvl1pPr marL="0" indent="0" algn="l" defTabSz="914400" rtl="0" eaLnBrk="0" fontAlgn="base" hangingPunct="0">
              <a:lnSpc>
                <a:spcPct val="100000"/>
              </a:lnSpc>
              <a:spcBef>
                <a:spcPct val="0"/>
              </a:spcBef>
              <a:spcAft>
                <a:spcPct val="0"/>
              </a:spcAft>
              <a:buClrTx/>
              <a:buSzTx/>
              <a:buFontTx/>
              <a:buNone/>
              <a:defRPr kumimoji="0" lang="kk-KZ" altLang="en-US" sz="1800" b="0" i="0" u="none" baseline="0">
                <a:solidFill>
                  <a:schemeClr val="tx1"/>
                </a:solidFill>
                <a:effectLst/>
                <a:latin typeface="Times New Roman" pitchFamily="18" charset="0"/>
                <a:ea typeface="Arial"/>
              </a:defRPr>
            </a:lvl1pPr>
            <a:lvl2pPr marL="457200" indent="0" algn="l" defTabSz="914400" rtl="0" eaLnBrk="0" fontAlgn="base" hangingPunct="0">
              <a:lnSpc>
                <a:spcPct val="100000"/>
              </a:lnSpc>
              <a:spcBef>
                <a:spcPct val="0"/>
              </a:spcBef>
              <a:spcAft>
                <a:spcPct val="0"/>
              </a:spcAft>
              <a:buClrTx/>
              <a:buSzTx/>
              <a:buFontTx/>
              <a:buNone/>
              <a:defRPr kumimoji="0" lang="kk-KZ" altLang="en-US" sz="1800" b="0" i="0" u="none" baseline="0">
                <a:solidFill>
                  <a:schemeClr val="tx1"/>
                </a:solidFill>
                <a:effectLst/>
                <a:latin typeface="Times New Roman" pitchFamily="18" charset="0"/>
                <a:ea typeface="Arial"/>
              </a:defRPr>
            </a:lvl2pPr>
            <a:lvl3pPr marL="914400" indent="0" algn="l" defTabSz="914400" rtl="0" eaLnBrk="0" fontAlgn="base" hangingPunct="0">
              <a:lnSpc>
                <a:spcPct val="100000"/>
              </a:lnSpc>
              <a:spcBef>
                <a:spcPct val="0"/>
              </a:spcBef>
              <a:spcAft>
                <a:spcPct val="0"/>
              </a:spcAft>
              <a:buClrTx/>
              <a:buSzTx/>
              <a:buFontTx/>
              <a:buNone/>
              <a:defRPr kumimoji="0" lang="kk-KZ" altLang="en-US" sz="1800" b="0" i="0" u="none" baseline="0">
                <a:solidFill>
                  <a:schemeClr val="tx1"/>
                </a:solidFill>
                <a:effectLst/>
                <a:latin typeface="Times New Roman" pitchFamily="18" charset="0"/>
                <a:ea typeface="Arial"/>
              </a:defRPr>
            </a:lvl3pPr>
            <a:lvl4pPr marL="1371600" indent="0" algn="l" defTabSz="914400" rtl="0" eaLnBrk="0" fontAlgn="base" hangingPunct="0">
              <a:lnSpc>
                <a:spcPct val="100000"/>
              </a:lnSpc>
              <a:spcBef>
                <a:spcPct val="0"/>
              </a:spcBef>
              <a:spcAft>
                <a:spcPct val="0"/>
              </a:spcAft>
              <a:buClrTx/>
              <a:buSzTx/>
              <a:buFontTx/>
              <a:buNone/>
              <a:defRPr kumimoji="0" lang="kk-KZ" altLang="en-US" sz="1800" b="0" i="0" u="none" baseline="0">
                <a:solidFill>
                  <a:schemeClr val="tx1"/>
                </a:solidFill>
                <a:effectLst/>
                <a:latin typeface="Times New Roman" pitchFamily="18" charset="0"/>
                <a:ea typeface="Arial"/>
              </a:defRPr>
            </a:lvl4pPr>
            <a:lvl5pPr marL="1828800" indent="0" algn="l" defTabSz="914400" rtl="0" eaLnBrk="0" fontAlgn="base" hangingPunct="0">
              <a:lnSpc>
                <a:spcPct val="100000"/>
              </a:lnSpc>
              <a:spcBef>
                <a:spcPct val="0"/>
              </a:spcBef>
              <a:spcAft>
                <a:spcPct val="0"/>
              </a:spcAft>
              <a:buClrTx/>
              <a:buSzTx/>
              <a:buFontTx/>
              <a:buNone/>
              <a:defRPr kumimoji="0" lang="kk-KZ" altLang="en-US" sz="1800" b="0" i="0" u="none" baseline="0">
                <a:solidFill>
                  <a:schemeClr val="tx1"/>
                </a:solidFill>
                <a:effectLst/>
                <a:latin typeface="Times New Roman" pitchFamily="18" charset="0"/>
                <a:ea typeface="Arial"/>
              </a:defRPr>
            </a:lvl5pPr>
          </a:lstStyle>
          <a:p>
            <a:pPr eaLnBrk="1" hangingPunct="1"/>
            <a:endParaRPr lang="ru-RU" altLang="en-US" sz="1899">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Group 15"/>
          <p:cNvGraphicFramePr>
            <a:graphicFrameLocks noGrp="1"/>
          </p:cNvGraphicFramePr>
          <p:nvPr>
            <p:ph/>
          </p:nvPr>
        </p:nvGraphicFramePr>
        <p:xfrm>
          <a:off x="1184592" y="289768"/>
          <a:ext cx="8682990" cy="6173901"/>
        </p:xfrm>
        <a:graphic>
          <a:graphicData uri="http://schemas.openxmlformats.org/drawingml/2006/table">
            <a:tbl>
              <a:tblPr/>
              <a:tblGrid>
                <a:gridCol w="8682990">
                  <a:extLst>
                    <a:ext uri="{9D8B030D-6E8A-4147-A177-3AD203B41FA5}">
                      <a16:colId xmlns:a16="http://schemas.microsoft.com/office/drawing/2014/main" val="20000"/>
                    </a:ext>
                  </a:extLst>
                </a:gridCol>
              </a:tblGrid>
              <a:tr h="6173901">
                <a:tc>
                  <a:txBody>
                    <a:bodyPr/>
                    <a:lstStyle>
                      <a:lvl1pPr marL="0" indent="0" algn="l" defTabSz="914400" rtl="0" eaLnBrk="0" fontAlgn="base" hangingPunct="0">
                        <a:lnSpc>
                          <a:spcPct val="100000"/>
                        </a:lnSpc>
                        <a:spcBef>
                          <a:spcPct val="0"/>
                        </a:spcBef>
                        <a:spcAft>
                          <a:spcPct val="0"/>
                        </a:spcAft>
                        <a:buClrTx/>
                        <a:buSzTx/>
                        <a:buFontTx/>
                        <a:buNone/>
                        <a:defRPr kumimoji="0" lang="kk-KZ" altLang="en-US" sz="1800" b="0" i="0" u="none" baseline="0">
                          <a:solidFill>
                            <a:schemeClr val="tx1"/>
                          </a:solidFill>
                          <a:effectLst/>
                          <a:latin typeface="Times New Roman" pitchFamily="18" charset="0"/>
                          <a:ea typeface="Arial"/>
                        </a:defRPr>
                      </a:lvl1pPr>
                      <a:lvl2pPr marL="457200" indent="0" algn="l" defTabSz="914400" rtl="0" eaLnBrk="0" fontAlgn="base" hangingPunct="0">
                        <a:lnSpc>
                          <a:spcPct val="100000"/>
                        </a:lnSpc>
                        <a:spcBef>
                          <a:spcPct val="0"/>
                        </a:spcBef>
                        <a:spcAft>
                          <a:spcPct val="0"/>
                        </a:spcAft>
                        <a:buClrTx/>
                        <a:buSzTx/>
                        <a:buFontTx/>
                        <a:buNone/>
                        <a:defRPr kumimoji="0" lang="kk-KZ" altLang="en-US" sz="1800" b="0" i="0" u="none" baseline="0">
                          <a:solidFill>
                            <a:schemeClr val="tx1"/>
                          </a:solidFill>
                          <a:effectLst/>
                          <a:latin typeface="Times New Roman" pitchFamily="18" charset="0"/>
                          <a:ea typeface="Arial"/>
                        </a:defRPr>
                      </a:lvl2pPr>
                      <a:lvl3pPr marL="914400" indent="0" algn="l" defTabSz="914400" rtl="0" eaLnBrk="0" fontAlgn="base" hangingPunct="0">
                        <a:lnSpc>
                          <a:spcPct val="100000"/>
                        </a:lnSpc>
                        <a:spcBef>
                          <a:spcPct val="0"/>
                        </a:spcBef>
                        <a:spcAft>
                          <a:spcPct val="0"/>
                        </a:spcAft>
                        <a:buClrTx/>
                        <a:buSzTx/>
                        <a:buFontTx/>
                        <a:buNone/>
                        <a:defRPr kumimoji="0" lang="kk-KZ" altLang="en-US" sz="1800" b="0" i="0" u="none" baseline="0">
                          <a:solidFill>
                            <a:schemeClr val="tx1"/>
                          </a:solidFill>
                          <a:effectLst/>
                          <a:latin typeface="Times New Roman" pitchFamily="18" charset="0"/>
                          <a:ea typeface="Arial"/>
                        </a:defRPr>
                      </a:lvl3pPr>
                      <a:lvl4pPr marL="1371600" indent="0" algn="l" defTabSz="914400" rtl="0" eaLnBrk="0" fontAlgn="base" hangingPunct="0">
                        <a:lnSpc>
                          <a:spcPct val="100000"/>
                        </a:lnSpc>
                        <a:spcBef>
                          <a:spcPct val="0"/>
                        </a:spcBef>
                        <a:spcAft>
                          <a:spcPct val="0"/>
                        </a:spcAft>
                        <a:buClrTx/>
                        <a:buSzTx/>
                        <a:buFontTx/>
                        <a:buNone/>
                        <a:defRPr kumimoji="0" lang="kk-KZ" altLang="en-US" sz="1800" b="0" i="0" u="none" baseline="0">
                          <a:solidFill>
                            <a:schemeClr val="tx1"/>
                          </a:solidFill>
                          <a:effectLst/>
                          <a:latin typeface="Times New Roman" pitchFamily="18" charset="0"/>
                          <a:ea typeface="Arial"/>
                        </a:defRPr>
                      </a:lvl4pPr>
                      <a:lvl5pPr marL="1828800" indent="0" algn="l" defTabSz="914400" rtl="0" eaLnBrk="0" fontAlgn="base" hangingPunct="0">
                        <a:lnSpc>
                          <a:spcPct val="100000"/>
                        </a:lnSpc>
                        <a:spcBef>
                          <a:spcPct val="0"/>
                        </a:spcBef>
                        <a:spcAft>
                          <a:spcPct val="0"/>
                        </a:spcAft>
                        <a:buClrTx/>
                        <a:buSzTx/>
                        <a:buFontTx/>
                        <a:buNone/>
                        <a:defRPr kumimoji="0" lang="kk-KZ" altLang="en-US" sz="1800" b="0" i="0" u="none" baseline="0">
                          <a:solidFill>
                            <a:schemeClr val="tx1"/>
                          </a:solidFill>
                          <a:effectLst/>
                          <a:latin typeface="Times New Roman" pitchFamily="18" charset="0"/>
                          <a:ea typeface="Arial"/>
                        </a:defRPr>
                      </a:lvl5pPr>
                    </a:lstStyle>
                    <a:p>
                      <a:pPr marL="342900" lvl="0" indent="-342900" eaLnBrk="1" hangingPunct="1"/>
                      <a:r>
                        <a:rPr lang="ru-RU" altLang="en-US" sz="3000" b="1" i="1">
                          <a:latin typeface="Arial"/>
                        </a:rPr>
                        <a:t>                   </a:t>
                      </a:r>
                      <a:r>
                        <a:rPr lang="ru-RU" altLang="en-US" sz="3000" i="1">
                          <a:latin typeface="Arial"/>
                        </a:rPr>
                        <a:t>3. Онлайн-ойындар</a:t>
                      </a:r>
                    </a:p>
                    <a:p>
                      <a:pPr marL="342900" lvl="0" indent="-342900" eaLnBrk="1" hangingPunct="1"/>
                      <a:endParaRPr lang="ru-RU" altLang="en-US" sz="3000" i="1">
                        <a:latin typeface="Arial"/>
                      </a:endParaRPr>
                    </a:p>
                    <a:p>
                      <a:pPr marL="342900" lvl="0" indent="-342900" eaLnBrk="1" hangingPunct="1"/>
                      <a:endParaRPr lang="ru-RU" altLang="en-US" sz="3000">
                        <a:latin typeface="Arial"/>
                      </a:endParaRPr>
                    </a:p>
                    <a:p>
                      <a:pPr marL="342900" lvl="0" indent="-342900" eaLnBrk="1" hangingPunct="1">
                        <a:spcBef>
                          <a:spcPct val="20000"/>
                        </a:spcBef>
                      </a:pPr>
                      <a:r>
                        <a:rPr lang="ru-RU" altLang="en-US" sz="2500">
                          <a:latin typeface="Arial"/>
                        </a:rPr>
                        <a:t>Қандай ойындар ойнап жүргеніңді өзің сенетін басқа адамдарға, әсіресе үлкендерге айт.</a:t>
                      </a:r>
                      <a:endParaRPr lang="en-US" altLang="en-US" sz="2500">
                        <a:latin typeface="Arial"/>
                      </a:endParaRPr>
                    </a:p>
                    <a:p>
                      <a:pPr marL="342900" lvl="0" indent="-342900" eaLnBrk="1" hangingPunct="1">
                        <a:spcBef>
                          <a:spcPct val="20000"/>
                        </a:spcBef>
                      </a:pPr>
                      <a:r>
                        <a:rPr lang="ru-RU" altLang="en-US" sz="2500">
                          <a:latin typeface="Arial"/>
                        </a:rPr>
                        <a:t>Желіде басқа ойыншылармен сөйлескенде сақ бол. </a:t>
                      </a:r>
                      <a:r>
                        <a:rPr lang="en-US" altLang="en-US" sz="2500">
                          <a:latin typeface="Arial"/>
                        </a:rPr>
                        <a:t>Тышқанды қандай адам басқарып</a:t>
                      </a:r>
                      <a:endParaRPr lang="ru-RU" altLang="en-US" sz="2500">
                        <a:latin typeface="Arial"/>
                      </a:endParaRPr>
                    </a:p>
                    <a:p>
                      <a:pPr marL="342900" lvl="0" indent="-342900" eaLnBrk="1" hangingPunct="1">
                        <a:spcBef>
                          <a:spcPct val="20000"/>
                        </a:spcBef>
                      </a:pPr>
                      <a:r>
                        <a:rPr lang="ru-RU" altLang="en-US" sz="2500">
                          <a:latin typeface="Arial"/>
                        </a:rPr>
                        <a:t>отырғанын ешқашан білмейсің.</a:t>
                      </a:r>
                    </a:p>
                    <a:p>
                      <a:pPr marL="342900" lvl="0" indent="-342900" eaLnBrk="1" hangingPunct="1">
                        <a:spcBef>
                          <a:spcPct val="20000"/>
                        </a:spcBef>
                      </a:pPr>
                      <a:r>
                        <a:rPr lang="ru-RU" altLang="en-US" sz="2500">
                          <a:latin typeface="Arial"/>
                        </a:rPr>
                        <a:t>Ойында серіктес болу мен достықты шатастырма.</a:t>
                      </a:r>
                    </a:p>
                    <a:p>
                      <a:pPr marL="342900" lvl="0" indent="-342900" eaLnBrk="1" hangingPunct="1">
                        <a:spcBef>
                          <a:spcPct val="20000"/>
                        </a:spcBef>
                      </a:pPr>
                      <a:r>
                        <a:rPr lang="ru-RU" altLang="en-US" sz="2500">
                          <a:latin typeface="Arial"/>
                        </a:rPr>
                        <a:t>Ойынға қанша уақыт жұмсау керектігі туралы ата-анаңмен келісіп ал </a:t>
                      </a:r>
                    </a:p>
                  </a:txBody>
                  <a:tcPr marL="96478" marR="96478" marT="48239" marB="48239">
                    <a:lnL>
                      <a:noFill/>
                    </a:lnL>
                    <a:lnR>
                      <a:noFill/>
                    </a:lnR>
                    <a:lnT>
                      <a:noFill/>
                    </a:lnT>
                    <a:lnB>
                      <a:noFill/>
                    </a:lnB>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Group 32"/>
          <p:cNvGraphicFramePr>
            <a:graphicFrameLocks noGrp="1"/>
          </p:cNvGraphicFramePr>
          <p:nvPr>
            <p:ph/>
          </p:nvPr>
        </p:nvGraphicFramePr>
        <p:xfrm>
          <a:off x="1043895" y="274693"/>
          <a:ext cx="9116804" cy="7042870"/>
        </p:xfrm>
        <a:graphic>
          <a:graphicData uri="http://schemas.openxmlformats.org/drawingml/2006/table">
            <a:tbl>
              <a:tblPr/>
              <a:tblGrid>
                <a:gridCol w="9116804">
                  <a:extLst>
                    <a:ext uri="{9D8B030D-6E8A-4147-A177-3AD203B41FA5}">
                      <a16:colId xmlns:a16="http://schemas.microsoft.com/office/drawing/2014/main" val="20000"/>
                    </a:ext>
                  </a:extLst>
                </a:gridCol>
              </a:tblGrid>
              <a:tr h="7042870">
                <a:tc>
                  <a:txBody>
                    <a:bodyPr/>
                    <a:lstStyle>
                      <a:lvl1pPr marL="0" indent="0" algn="l" defTabSz="914400" rtl="0" eaLnBrk="0" fontAlgn="base" hangingPunct="0">
                        <a:lnSpc>
                          <a:spcPct val="100000"/>
                        </a:lnSpc>
                        <a:spcBef>
                          <a:spcPct val="0"/>
                        </a:spcBef>
                        <a:spcAft>
                          <a:spcPct val="0"/>
                        </a:spcAft>
                        <a:buClrTx/>
                        <a:buSzTx/>
                        <a:buFontTx/>
                        <a:buNone/>
                        <a:defRPr kumimoji="0" lang="kk-KZ" altLang="en-US" sz="1800" b="0" i="0" u="none" baseline="0">
                          <a:solidFill>
                            <a:schemeClr val="tx1"/>
                          </a:solidFill>
                          <a:effectLst/>
                          <a:latin typeface="Times New Roman" pitchFamily="18" charset="0"/>
                          <a:ea typeface="Arial"/>
                        </a:defRPr>
                      </a:lvl1pPr>
                      <a:lvl2pPr marL="457200" indent="0" algn="l" defTabSz="914400" rtl="0" eaLnBrk="0" fontAlgn="base" hangingPunct="0">
                        <a:lnSpc>
                          <a:spcPct val="100000"/>
                        </a:lnSpc>
                        <a:spcBef>
                          <a:spcPct val="0"/>
                        </a:spcBef>
                        <a:spcAft>
                          <a:spcPct val="0"/>
                        </a:spcAft>
                        <a:buClrTx/>
                        <a:buSzTx/>
                        <a:buFontTx/>
                        <a:buNone/>
                        <a:defRPr kumimoji="0" lang="kk-KZ" altLang="en-US" sz="1800" b="0" i="0" u="none" baseline="0">
                          <a:solidFill>
                            <a:schemeClr val="tx1"/>
                          </a:solidFill>
                          <a:effectLst/>
                          <a:latin typeface="Times New Roman" pitchFamily="18" charset="0"/>
                          <a:ea typeface="Arial"/>
                        </a:defRPr>
                      </a:lvl2pPr>
                      <a:lvl3pPr marL="914400" indent="0" algn="l" defTabSz="914400" rtl="0" eaLnBrk="0" fontAlgn="base" hangingPunct="0">
                        <a:lnSpc>
                          <a:spcPct val="100000"/>
                        </a:lnSpc>
                        <a:spcBef>
                          <a:spcPct val="0"/>
                        </a:spcBef>
                        <a:spcAft>
                          <a:spcPct val="0"/>
                        </a:spcAft>
                        <a:buClrTx/>
                        <a:buSzTx/>
                        <a:buFontTx/>
                        <a:buNone/>
                        <a:defRPr kumimoji="0" lang="kk-KZ" altLang="en-US" sz="1800" b="0" i="0" u="none" baseline="0">
                          <a:solidFill>
                            <a:schemeClr val="tx1"/>
                          </a:solidFill>
                          <a:effectLst/>
                          <a:latin typeface="Times New Roman" pitchFamily="18" charset="0"/>
                          <a:ea typeface="Arial"/>
                        </a:defRPr>
                      </a:lvl3pPr>
                      <a:lvl4pPr marL="1371600" indent="0" algn="l" defTabSz="914400" rtl="0" eaLnBrk="0" fontAlgn="base" hangingPunct="0">
                        <a:lnSpc>
                          <a:spcPct val="100000"/>
                        </a:lnSpc>
                        <a:spcBef>
                          <a:spcPct val="0"/>
                        </a:spcBef>
                        <a:spcAft>
                          <a:spcPct val="0"/>
                        </a:spcAft>
                        <a:buClrTx/>
                        <a:buSzTx/>
                        <a:buFontTx/>
                        <a:buNone/>
                        <a:defRPr kumimoji="0" lang="kk-KZ" altLang="en-US" sz="1800" b="0" i="0" u="none" baseline="0">
                          <a:solidFill>
                            <a:schemeClr val="tx1"/>
                          </a:solidFill>
                          <a:effectLst/>
                          <a:latin typeface="Times New Roman" pitchFamily="18" charset="0"/>
                          <a:ea typeface="Arial"/>
                        </a:defRPr>
                      </a:lvl4pPr>
                      <a:lvl5pPr marL="1828800" indent="0" algn="l" defTabSz="914400" rtl="0" eaLnBrk="0" fontAlgn="base" hangingPunct="0">
                        <a:lnSpc>
                          <a:spcPct val="100000"/>
                        </a:lnSpc>
                        <a:spcBef>
                          <a:spcPct val="0"/>
                        </a:spcBef>
                        <a:spcAft>
                          <a:spcPct val="0"/>
                        </a:spcAft>
                        <a:buClrTx/>
                        <a:buSzTx/>
                        <a:buFontTx/>
                        <a:buNone/>
                        <a:defRPr kumimoji="0" lang="kk-KZ" altLang="en-US" sz="1800" b="0" i="0" u="none" baseline="0">
                          <a:solidFill>
                            <a:schemeClr val="tx1"/>
                          </a:solidFill>
                          <a:effectLst/>
                          <a:latin typeface="Times New Roman" pitchFamily="18" charset="0"/>
                          <a:ea typeface="Arial"/>
                        </a:defRPr>
                      </a:lvl5pPr>
                    </a:lstStyle>
                    <a:p>
                      <a:pPr marL="342900" lvl="0" indent="-342900" eaLnBrk="1" hangingPunct="1"/>
                      <a:r>
                        <a:rPr lang="ru-RU" altLang="en-US" sz="2500" i="1">
                          <a:latin typeface="Arial"/>
                          <a:ea typeface="Times New Roman" pitchFamily="18" charset="0"/>
                        </a:rPr>
                        <a:t>4. Чаттар, блогтар, форумдар</a:t>
                      </a:r>
                      <a:endParaRPr lang="ru-RU" altLang="en-US" sz="2500">
                        <a:latin typeface="Arial"/>
                        <a:ea typeface="Times New Roman" pitchFamily="18" charset="0"/>
                      </a:endParaRPr>
                    </a:p>
                    <a:p>
                      <a:pPr marL="342900" lvl="0" indent="-342900"/>
                      <a:r>
                        <a:rPr lang="ru-RU" altLang="en-US" sz="2500">
                          <a:latin typeface="Arial"/>
                          <a:ea typeface="Times New Roman" pitchFamily="18" charset="0"/>
                        </a:rPr>
                        <a:t>Айтылған нәрсе ұмытылады, жазылған нәрсе қалады.</a:t>
                      </a:r>
                    </a:p>
                    <a:p>
                      <a:pPr marL="342900" lvl="0" indent="-342900"/>
                      <a:r>
                        <a:rPr lang="ru-RU" altLang="en-US" sz="2500">
                          <a:latin typeface="Arial"/>
                          <a:ea typeface="Times New Roman" pitchFamily="18" charset="0"/>
                        </a:rPr>
                        <a:t>Өзіңе тым дөрекі, ұятсыз емес лақап ат ойлап тап.</a:t>
                      </a:r>
                    </a:p>
                    <a:p>
                      <a:pPr marL="342900" lvl="0" indent="-342900"/>
                      <a:r>
                        <a:rPr lang="ru-RU" altLang="en-US" sz="2500">
                          <a:latin typeface="Arial"/>
                          <a:ea typeface="Times New Roman" pitchFamily="18" charset="0"/>
                        </a:rPr>
                        <a:t>Өзіңнің ішкі түйсігіңе сен, мазасыздық сезінсең, ғаламтордан шық.</a:t>
                      </a:r>
                    </a:p>
                    <a:p>
                      <a:pPr marL="342900" lvl="0" indent="-342900"/>
                      <a:r>
                        <a:rPr lang="ru-RU" altLang="en-US" sz="2500">
                          <a:latin typeface="Arial"/>
                          <a:ea typeface="Times New Roman" pitchFamily="18" charset="0"/>
                        </a:rPr>
                        <a:t>Ең маңызды нәрсе – ол сенің өмірің, сенің қалауың. Сөйлескің келмесе, желіге қосылма.</a:t>
                      </a:r>
                    </a:p>
                    <a:p>
                      <a:pPr marL="342900" lvl="0" indent="-342900"/>
                      <a:r>
                        <a:rPr lang="ru-RU" altLang="en-US" sz="2500">
                          <a:latin typeface="Arial"/>
                          <a:ea typeface="Times New Roman" pitchFamily="18" charset="0"/>
                        </a:rPr>
                        <a:t>Сөйлесіп болған соң, видеокамераны өшіруді ұмытпа.</a:t>
                      </a:r>
                    </a:p>
                    <a:p>
                      <a:pPr marL="342900" lvl="0" indent="-342900"/>
                      <a:r>
                        <a:rPr lang="ru-RU" altLang="en-US" sz="2500">
                          <a:latin typeface="Arial"/>
                          <a:ea typeface="Times New Roman" pitchFamily="18" charset="0"/>
                        </a:rPr>
                        <a:t>Сенің өмірде де, ғаламторда да  жауапкершіліктерің бар.</a:t>
                      </a:r>
                    </a:p>
                    <a:p>
                      <a:pPr marL="342900" lvl="0" indent="-342900"/>
                      <a:r>
                        <a:rPr lang="ru-RU" altLang="en-US" sz="2500">
                          <a:latin typeface="Arial"/>
                          <a:ea typeface="Times New Roman" pitchFamily="18" charset="0"/>
                        </a:rPr>
                        <a:t>Басқа біреудің суретін жарияламас бұрын, рұқсатын ал.</a:t>
                      </a:r>
                    </a:p>
                    <a:p>
                      <a:pPr marL="342900" lvl="0" indent="-342900"/>
                      <a:r>
                        <a:rPr lang="ru-RU" altLang="en-US" sz="2500">
                          <a:latin typeface="Arial"/>
                          <a:ea typeface="Times New Roman" pitchFamily="18" charset="0"/>
                        </a:rPr>
                        <a:t>Сенің парақшаңда басқа адамдардың  не жариялап жатқанын бақылауда ұста.</a:t>
                      </a:r>
                    </a:p>
                    <a:p>
                      <a:pPr marL="342900" lvl="0" indent="-342900"/>
                      <a:r>
                        <a:rPr lang="ru-RU" altLang="en-US" sz="2500">
                          <a:latin typeface="Arial"/>
                          <a:ea typeface="Times New Roman" pitchFamily="18" charset="0"/>
                        </a:rPr>
                        <a:t>Сен туралы ақпаратты не үшін сұрап, қайда қолданғалы жатқанын сұрап біл.</a:t>
                      </a:r>
                    </a:p>
                    <a:p>
                      <a:pPr marL="342900" lvl="0" indent="-342900"/>
                      <a:r>
                        <a:rPr lang="ru-RU" altLang="en-US" sz="2500">
                          <a:latin typeface="Arial"/>
                          <a:ea typeface="Times New Roman" pitchFamily="18" charset="0"/>
                        </a:rPr>
                        <a:t>Өзің туралы жеке ақпараттарды  жарнамалалық сілтемелерде  жариялаудан бас тарт.</a:t>
                      </a:r>
                    </a:p>
                    <a:p>
                      <a:pPr marL="342900" lvl="0" indent="-342900"/>
                      <a:r>
                        <a:rPr lang="ru-RU" altLang="en-US" sz="2500">
                          <a:latin typeface="Arial"/>
                          <a:ea typeface="Times New Roman" pitchFamily="18" charset="0"/>
                        </a:rPr>
                        <a:t>Өз суреттеріңді желіде жариялауға рұқсат берме.</a:t>
                      </a:r>
                    </a:p>
                    <a:p>
                      <a:pPr marL="342900" lvl="0" indent="-342900"/>
                      <a:r>
                        <a:rPr lang="ru-RU" altLang="en-US" sz="2500">
                          <a:latin typeface="Arial"/>
                          <a:ea typeface="Times New Roman" pitchFamily="18" charset="0"/>
                        </a:rPr>
                        <a:t>Рұқсатыңсыз  жарияланған суреттерді өшіруді талап ет.</a:t>
                      </a:r>
                      <a:endParaRPr lang="ru-RU" altLang="en-US" sz="2500">
                        <a:latin typeface="Arial"/>
                      </a:endParaRPr>
                    </a:p>
                  </a:txBody>
                  <a:tcPr marL="96478" marR="96478" marT="48239" marB="48239">
                    <a:lnL>
                      <a:noFill/>
                    </a:lnL>
                    <a:lnR>
                      <a:noFill/>
                    </a:lnR>
                    <a:lnT>
                      <a:noFill/>
                    </a:lnT>
                    <a:lnB>
                      <a:noFill/>
                    </a:lnB>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review-image" descr="imgpreview?key=571c52943b16d258&amp;mb=imgdb_preview_1039">
            <a:hlinkClick r:id="rId2"/>
          </p:cNvPr>
          <p:cNvPicPr>
            <a:picLocks noChangeAspect="1"/>
          </p:cNvPicPr>
          <p:nvPr/>
        </p:nvPicPr>
        <p:blipFill>
          <a:blip r:embed="rId3"/>
          <a:stretch>
            <a:fillRect/>
          </a:stretch>
        </p:blipFill>
        <p:spPr>
          <a:xfrm>
            <a:off x="702204" y="-1"/>
            <a:ext cx="9647767" cy="7235825"/>
          </a:xfrm>
          <a:prstGeom prst="rect">
            <a:avLst/>
          </a:prstGeom>
          <a:noFill/>
          <a:ln>
            <a:noFill/>
            <a:miter lim="800000"/>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review-image" descr="imgpreview?key=13369d7c18422892&amp;mb=imgdb_preview_1039">
            <a:hlinkClick r:id="rId2"/>
          </p:cNvPr>
          <p:cNvPicPr>
            <a:picLocks noChangeAspect="1"/>
          </p:cNvPicPr>
          <p:nvPr/>
        </p:nvPicPr>
        <p:blipFill>
          <a:blip r:embed="rId3"/>
          <a:stretch>
            <a:fillRect/>
          </a:stretch>
        </p:blipFill>
        <p:spPr>
          <a:xfrm>
            <a:off x="702204" y="1643135"/>
            <a:ext cx="9647767" cy="5592689"/>
          </a:xfrm>
          <a:prstGeom prst="rect">
            <a:avLst/>
          </a:prstGeom>
          <a:noFill/>
          <a:ln>
            <a:noFill/>
            <a:miter lim="800000"/>
          </a:ln>
        </p:spPr>
      </p:pic>
      <p:sp>
        <p:nvSpPr>
          <p:cNvPr id="21507" name="Text Box 6"/>
          <p:cNvSpPr/>
          <p:nvPr/>
        </p:nvSpPr>
        <p:spPr>
          <a:xfrm>
            <a:off x="1477711" y="219420"/>
            <a:ext cx="8530568" cy="1261371"/>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kk-KZ" altLang="en-US" sz="1800" b="0" i="0" u="none" baseline="0">
                <a:solidFill>
                  <a:schemeClr val="tx1"/>
                </a:solidFill>
                <a:effectLst/>
                <a:latin typeface="Times New Roman" pitchFamily="18" charset="0"/>
                <a:ea typeface="Arial"/>
              </a:defRPr>
            </a:lvl1pPr>
            <a:lvl2pPr marL="457200" indent="0" algn="l" defTabSz="914400" rtl="0" eaLnBrk="0" fontAlgn="base" hangingPunct="0">
              <a:lnSpc>
                <a:spcPct val="100000"/>
              </a:lnSpc>
              <a:spcBef>
                <a:spcPct val="0"/>
              </a:spcBef>
              <a:spcAft>
                <a:spcPct val="0"/>
              </a:spcAft>
              <a:buClrTx/>
              <a:buSzTx/>
              <a:buFontTx/>
              <a:buNone/>
              <a:defRPr kumimoji="0" lang="kk-KZ" altLang="en-US" sz="1800" b="0" i="0" u="none" baseline="0">
                <a:solidFill>
                  <a:schemeClr val="tx1"/>
                </a:solidFill>
                <a:effectLst/>
                <a:latin typeface="Times New Roman" pitchFamily="18" charset="0"/>
                <a:ea typeface="Arial"/>
              </a:defRPr>
            </a:lvl2pPr>
            <a:lvl3pPr marL="914400" indent="0" algn="l" defTabSz="914400" rtl="0" eaLnBrk="0" fontAlgn="base" hangingPunct="0">
              <a:lnSpc>
                <a:spcPct val="100000"/>
              </a:lnSpc>
              <a:spcBef>
                <a:spcPct val="0"/>
              </a:spcBef>
              <a:spcAft>
                <a:spcPct val="0"/>
              </a:spcAft>
              <a:buClrTx/>
              <a:buSzTx/>
              <a:buFontTx/>
              <a:buNone/>
              <a:defRPr kumimoji="0" lang="kk-KZ" altLang="en-US" sz="1800" b="0" i="0" u="none" baseline="0">
                <a:solidFill>
                  <a:schemeClr val="tx1"/>
                </a:solidFill>
                <a:effectLst/>
                <a:latin typeface="Times New Roman" pitchFamily="18" charset="0"/>
                <a:ea typeface="Arial"/>
              </a:defRPr>
            </a:lvl3pPr>
            <a:lvl4pPr marL="1371600" indent="0" algn="l" defTabSz="914400" rtl="0" eaLnBrk="0" fontAlgn="base" hangingPunct="0">
              <a:lnSpc>
                <a:spcPct val="100000"/>
              </a:lnSpc>
              <a:spcBef>
                <a:spcPct val="0"/>
              </a:spcBef>
              <a:spcAft>
                <a:spcPct val="0"/>
              </a:spcAft>
              <a:buClrTx/>
              <a:buSzTx/>
              <a:buFontTx/>
              <a:buNone/>
              <a:defRPr kumimoji="0" lang="kk-KZ" altLang="en-US" sz="1800" b="0" i="0" u="none" baseline="0">
                <a:solidFill>
                  <a:schemeClr val="tx1"/>
                </a:solidFill>
                <a:effectLst/>
                <a:latin typeface="Times New Roman" pitchFamily="18" charset="0"/>
                <a:ea typeface="Arial"/>
              </a:defRPr>
            </a:lvl4pPr>
            <a:lvl5pPr marL="1828800" indent="0" algn="l" defTabSz="914400" rtl="0" eaLnBrk="0" fontAlgn="base" hangingPunct="0">
              <a:lnSpc>
                <a:spcPct val="100000"/>
              </a:lnSpc>
              <a:spcBef>
                <a:spcPct val="0"/>
              </a:spcBef>
              <a:spcAft>
                <a:spcPct val="0"/>
              </a:spcAft>
              <a:buClrTx/>
              <a:buSzTx/>
              <a:buFontTx/>
              <a:buNone/>
              <a:defRPr kumimoji="0" lang="kk-KZ" altLang="en-US" sz="1800" b="0" i="0" u="none" baseline="0">
                <a:solidFill>
                  <a:schemeClr val="tx1"/>
                </a:solidFill>
                <a:effectLst/>
                <a:latin typeface="Times New Roman" pitchFamily="18" charset="0"/>
                <a:ea typeface="Arial"/>
              </a:defRPr>
            </a:lvl5pPr>
          </a:lstStyle>
          <a:p>
            <a:pPr eaLnBrk="1" hangingPunct="1"/>
            <a:r>
              <a:rPr sz="1899" b="1"/>
              <a:t>Олай болса өзің көргенмен, соқырдың, құлағың естігенмен кереңнің, тілің сайрағанмен мылқаудың  кейпіне қалай енесің? Сондықтан телефон қолданғанда абай болған жөн . Сақтансаң сақтармын деген халық даналығы бекер айтылмаса керек</a:t>
            </a:r>
            <a:r>
              <a:rPr sz="1899"/>
              <a:t>. </a:t>
            </a:r>
            <a:endParaRPr lang="ru-RU" altLang="en-US" sz="1899"/>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E:\_\факизат калиева психолог керек\факизат\WhatsApp Image 2023-11-14 at 20.35.33.jpeg"/>
          <p:cNvPicPr>
            <a:picLocks noChangeAspect="1"/>
          </p:cNvPicPr>
          <p:nvPr/>
        </p:nvPicPr>
        <p:blipFill>
          <a:blip r:embed="rId2"/>
          <a:stretch>
            <a:fillRect/>
          </a:stretch>
        </p:blipFill>
        <p:spPr>
          <a:xfrm>
            <a:off x="4227995" y="157140"/>
            <a:ext cx="2393518" cy="6188975"/>
          </a:xfrm>
          <a:prstGeom prst="rect">
            <a:avLst/>
          </a:prstGeom>
          <a:noFill/>
          <a:ln>
            <a:miter lim="800000"/>
          </a:ln>
        </p:spPr>
      </p:pic>
      <p:pic>
        <p:nvPicPr>
          <p:cNvPr id="22531" name="Picture 3" descr="E:\_\факизат калиева психолог керек\факизат\WhatsApp Image 2023-11-14 at 20.35.34.jpeg"/>
          <p:cNvPicPr>
            <a:picLocks noChangeAspect="1"/>
          </p:cNvPicPr>
          <p:nvPr/>
        </p:nvPicPr>
        <p:blipFill>
          <a:blip r:embed="rId3"/>
          <a:stretch>
            <a:fillRect/>
          </a:stretch>
        </p:blipFill>
        <p:spPr>
          <a:xfrm>
            <a:off x="879317" y="315423"/>
            <a:ext cx="2393517" cy="5872408"/>
          </a:xfrm>
          <a:prstGeom prst="rect">
            <a:avLst/>
          </a:prstGeom>
          <a:noFill/>
          <a:ln>
            <a:miter lim="800000"/>
          </a:ln>
        </p:spPr>
      </p:pic>
      <p:pic>
        <p:nvPicPr>
          <p:cNvPr id="22532" name="Picture 4" descr="E:\_\факизат калиева психолог керек\факизат\WhatsApp Image 2023-11-14 at 20.35.34 (1).jpeg"/>
          <p:cNvPicPr>
            <a:picLocks noChangeAspect="1"/>
          </p:cNvPicPr>
          <p:nvPr/>
        </p:nvPicPr>
        <p:blipFill>
          <a:blip r:embed="rId4"/>
          <a:stretch>
            <a:fillRect/>
          </a:stretch>
        </p:blipFill>
        <p:spPr>
          <a:xfrm>
            <a:off x="7422573" y="157140"/>
            <a:ext cx="2592837" cy="5847283"/>
          </a:xfrm>
          <a:prstGeom prst="rect">
            <a:avLst/>
          </a:prstGeom>
          <a:noFill/>
          <a:ln>
            <a:miter lim="800000"/>
          </a:ln>
        </p:spPr>
      </p:pic>
      <p:pic>
        <p:nvPicPr>
          <p:cNvPr id="22533" name="Picture 5" descr="E:\_\факизат калиева психолог керек\факизат\WhatsApp Image 2023-11-14 at 20.35.25.jpeg"/>
          <p:cNvPicPr>
            <a:picLocks noChangeAspect="1"/>
          </p:cNvPicPr>
          <p:nvPr/>
        </p:nvPicPr>
        <p:blipFill>
          <a:blip r:embed="rId5"/>
          <a:stretch>
            <a:fillRect/>
          </a:stretch>
        </p:blipFill>
        <p:spPr>
          <a:xfrm>
            <a:off x="1802601" y="1813451"/>
            <a:ext cx="3519089" cy="5106951"/>
          </a:xfrm>
          <a:prstGeom prst="rect">
            <a:avLst/>
          </a:prstGeom>
          <a:noFill/>
          <a:ln>
            <a:miter lim="800000"/>
          </a:ln>
        </p:spPr>
      </p:pic>
      <p:pic>
        <p:nvPicPr>
          <p:cNvPr id="22534" name="Picture 6" descr="E:\_\факизат калиева психолог керек\факизат\WhatsApp Image 2023-11-14 at 20.35.31.jpeg"/>
          <p:cNvPicPr>
            <a:picLocks noChangeAspect="1"/>
          </p:cNvPicPr>
          <p:nvPr/>
        </p:nvPicPr>
        <p:blipFill>
          <a:blip r:embed="rId6"/>
          <a:stretch>
            <a:fillRect/>
          </a:stretch>
        </p:blipFill>
        <p:spPr>
          <a:xfrm>
            <a:off x="6032667" y="1750333"/>
            <a:ext cx="3659787" cy="5485492"/>
          </a:xfrm>
          <a:prstGeom prst="rect">
            <a:avLst/>
          </a:prstGeom>
          <a:noFill/>
          <a:ln>
            <a:miter lim="800000"/>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review-image" descr="1306996340_91">
            <a:hlinkClick r:id="rId2"/>
          </p:cNvPr>
          <p:cNvPicPr>
            <a:picLocks noChangeAspect="1"/>
          </p:cNvPicPr>
          <p:nvPr/>
        </p:nvPicPr>
        <p:blipFill>
          <a:blip r:embed="rId3"/>
          <a:stretch>
            <a:fillRect/>
          </a:stretch>
        </p:blipFill>
        <p:spPr>
          <a:xfrm>
            <a:off x="702204" y="-1"/>
            <a:ext cx="9647767" cy="7235825"/>
          </a:xfrm>
          <a:prstGeom prst="rect">
            <a:avLst/>
          </a:prstGeom>
          <a:noFill/>
          <a:ln>
            <a:noFill/>
            <a:miter lim="800000"/>
          </a:ln>
        </p:spPr>
      </p:pic>
      <p:sp>
        <p:nvSpPr>
          <p:cNvPr id="4099" name="WordArt 5"/>
          <p:cNvSpPr>
            <a:spLocks noTextEdit="1"/>
          </p:cNvSpPr>
          <p:nvPr/>
        </p:nvSpPr>
        <p:spPr>
          <a:xfrm>
            <a:off x="2715506" y="274693"/>
            <a:ext cx="5090202" cy="1140648"/>
          </a:xfrm>
          <a:solidFill>
            <a:srgbClr val="FF0000"/>
          </a:solidFill>
          <a:ln>
            <a:noFill/>
            <a:miter lim="800000"/>
          </a:ln>
          <a:effectLst>
            <a:outerShdw dist="45791" dir="2021404" algn="ctr">
              <a:srgbClr val="B2B2B2">
                <a:alpha val="79999"/>
              </a:srgbClr>
            </a:outerShdw>
          </a:effectLst>
        </p:spPr>
        <p:txBody>
          <a:bodyPr wrap="none" fromWordArt="1">
            <a:prstTxWarp prst="textPlain">
              <a:avLst/>
            </a:prstTxWarp>
          </a:bodyPr>
          <a:lstStyle/>
          <a:p>
            <a:pPr algn="ctr"/>
            <a:r>
              <a:rPr sz="1688" b="1" i="1" kern="10">
                <a:solidFill>
                  <a:srgbClr val="FF0000"/>
                </a:solidFill>
                <a:effectLst>
                  <a:outerShdw dist="45791" dir="2021404" algn="ctr">
                    <a:srgbClr val="B2B2B2">
                      <a:alpha val="79999"/>
                    </a:srgbClr>
                  </a:outerShdw>
                </a:effectLst>
                <a:latin typeface="Times New Roman"/>
              </a:rPr>
              <a:t>Ұялы телефон 
бастапқыда 
санаңды улайды</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review-image" descr="kurrree-copy">
            <a:hlinkClick r:id="rId2"/>
          </p:cNvPr>
          <p:cNvPicPr>
            <a:picLocks noChangeAspect="1"/>
          </p:cNvPicPr>
          <p:nvPr/>
        </p:nvPicPr>
        <p:blipFill>
          <a:blip r:embed="rId3"/>
          <a:stretch>
            <a:fillRect/>
          </a:stretch>
        </p:blipFill>
        <p:spPr>
          <a:xfrm>
            <a:off x="702204" y="0"/>
            <a:ext cx="9383123" cy="6656289"/>
          </a:xfrm>
          <a:prstGeom prst="rect">
            <a:avLst/>
          </a:prstGeom>
          <a:noFill/>
          <a:ln>
            <a:noFill/>
            <a:miter lim="800000"/>
          </a:ln>
        </p:spPr>
      </p:pic>
      <p:sp>
        <p:nvSpPr>
          <p:cNvPr id="5123" name="WordArt 5"/>
          <p:cNvSpPr>
            <a:spLocks noTextEdit="1"/>
          </p:cNvSpPr>
          <p:nvPr/>
        </p:nvSpPr>
        <p:spPr>
          <a:xfrm>
            <a:off x="1499484" y="6125327"/>
            <a:ext cx="8128579" cy="911178"/>
          </a:xfrm>
          <a:solidFill>
            <a:srgbClr val="FF0000"/>
          </a:solidFill>
          <a:ln>
            <a:noFill/>
            <a:miter lim="800000"/>
          </a:ln>
          <a:effectLst>
            <a:outerShdw dist="45791" dir="2021404" algn="ctr">
              <a:srgbClr val="B2B2B2">
                <a:alpha val="79999"/>
              </a:srgbClr>
            </a:outerShdw>
          </a:effectLst>
        </p:spPr>
        <p:txBody>
          <a:bodyPr wrap="none" fromWordArt="1">
            <a:prstTxWarp prst="textPlain">
              <a:avLst/>
            </a:prstTxWarp>
          </a:bodyPr>
          <a:lstStyle/>
          <a:p>
            <a:pPr algn="ctr"/>
            <a:r>
              <a:rPr sz="1477" b="1" i="1" kern="10">
                <a:solidFill>
                  <a:srgbClr val="FF0000"/>
                </a:solidFill>
                <a:effectLst>
                  <a:outerShdw dist="45791" dir="2021404" algn="ctr">
                    <a:srgbClr val="B2B2B2">
                      <a:alpha val="79999"/>
                    </a:srgbClr>
                  </a:outerShdw>
                </a:effectLst>
                <a:latin typeface="Times New Roman"/>
              </a:rPr>
              <a:t>Уланған сана әдетке
 айналуға жол береді</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review-image" descr="imgpreview?key=3789caba7f11957&amp;mb=imgdb_preview_1636">
            <a:hlinkClick r:id="rId2"/>
          </p:cNvPr>
          <p:cNvPicPr>
            <a:picLocks noChangeAspect="1"/>
          </p:cNvPicPr>
          <p:nvPr/>
        </p:nvPicPr>
        <p:blipFill>
          <a:blip r:embed="rId3"/>
          <a:stretch>
            <a:fillRect/>
          </a:stretch>
        </p:blipFill>
        <p:spPr>
          <a:xfrm>
            <a:off x="702204" y="-1"/>
            <a:ext cx="9647767" cy="7235825"/>
          </a:xfrm>
          <a:prstGeom prst="rect">
            <a:avLst/>
          </a:prstGeom>
          <a:noFill/>
          <a:ln>
            <a:noFill/>
            <a:miter lim="800000"/>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review-image" descr="imgpreview?key=11ae60f2b6787209&amp;mb=imgdb_preview_451">
            <a:hlinkClick r:id="rId2"/>
          </p:cNvPr>
          <p:cNvPicPr>
            <a:picLocks noChangeAspect="1"/>
          </p:cNvPicPr>
          <p:nvPr/>
        </p:nvPicPr>
        <p:blipFill>
          <a:blip r:embed="rId3"/>
          <a:stretch>
            <a:fillRect/>
          </a:stretch>
        </p:blipFill>
        <p:spPr>
          <a:xfrm>
            <a:off x="702204" y="-1"/>
            <a:ext cx="9647767" cy="7235825"/>
          </a:xfrm>
          <a:prstGeom prst="rect">
            <a:avLst/>
          </a:prstGeom>
          <a:noFill/>
          <a:ln>
            <a:noFill/>
            <a:miter lim="800000"/>
          </a:ln>
        </p:spPr>
      </p:pic>
      <p:sp>
        <p:nvSpPr>
          <p:cNvPr id="7171" name="WordArt 5"/>
          <p:cNvSpPr>
            <a:spLocks noTextEdit="1"/>
          </p:cNvSpPr>
          <p:nvPr/>
        </p:nvSpPr>
        <p:spPr>
          <a:xfrm>
            <a:off x="2182868" y="274693"/>
            <a:ext cx="6078429" cy="988226"/>
          </a:xfrm>
          <a:solidFill>
            <a:srgbClr val="FF0000"/>
          </a:solidFill>
          <a:ln>
            <a:noFill/>
            <a:miter lim="800000"/>
          </a:ln>
          <a:effectLst>
            <a:outerShdw dist="45791" dir="2021404" algn="ctr">
              <a:srgbClr val="B2B2B2">
                <a:alpha val="79999"/>
              </a:srgbClr>
            </a:outerShdw>
          </a:effectLst>
        </p:spPr>
        <p:txBody>
          <a:bodyPr wrap="none" fromWordArt="1">
            <a:prstTxWarp prst="textPlain">
              <a:avLst/>
            </a:prstTxWarp>
          </a:bodyPr>
          <a:lstStyle/>
          <a:p>
            <a:pPr algn="ctr"/>
            <a:r>
              <a:rPr sz="1899" b="1" kern="10">
                <a:solidFill>
                  <a:srgbClr val="FF0000"/>
                </a:solidFill>
                <a:effectLst>
                  <a:outerShdw dist="45791" dir="2021404" algn="ctr">
                    <a:srgbClr val="B2B2B2">
                      <a:alpha val="79999"/>
                    </a:srgbClr>
                  </a:outerShdw>
                </a:effectLst>
                <a:latin typeface="Times New Roman"/>
              </a:rPr>
              <a:t>Әдет ауруға айналады,
Бәрін ұмыттырады</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review-image" descr="imgpreview?key=44142eaf4bca480d&amp;mb=imgdb_preview_252">
            <a:hlinkClick r:id="rId2"/>
          </p:cNvPr>
          <p:cNvPicPr>
            <a:picLocks noGrp="1" noChangeAspect="1"/>
          </p:cNvPicPr>
          <p:nvPr>
            <p:ph type="title"/>
          </p:nvPr>
        </p:nvPicPr>
        <p:blipFill>
          <a:blip r:embed="rId3"/>
          <a:stretch>
            <a:fillRect/>
          </a:stretch>
        </p:blipFill>
        <p:spPr>
          <a:xfrm>
            <a:off x="1119270" y="1415341"/>
            <a:ext cx="8356372" cy="5240948"/>
          </a:xfrm>
          <a:prstGeom prst="rect">
            <a:avLst/>
          </a:prstGeom>
          <a:noFill/>
          <a:ln>
            <a:miter lim="800000"/>
          </a:ln>
        </p:spPr>
      </p:pic>
      <p:sp>
        <p:nvSpPr>
          <p:cNvPr id="8195" name="WordArt 5"/>
          <p:cNvSpPr>
            <a:spLocks noTextEdit="1"/>
          </p:cNvSpPr>
          <p:nvPr/>
        </p:nvSpPr>
        <p:spPr>
          <a:xfrm>
            <a:off x="1196318" y="351741"/>
            <a:ext cx="8431746" cy="1366767"/>
          </a:xfrm>
          <a:solidFill>
            <a:srgbClr val="FF0000"/>
          </a:solidFill>
          <a:ln>
            <a:noFill/>
            <a:miter lim="800000"/>
          </a:ln>
          <a:effectLst>
            <a:outerShdw dist="45791" dir="2021404" algn="ctr">
              <a:srgbClr val="B2B2B2">
                <a:alpha val="79999"/>
              </a:srgbClr>
            </a:outerShdw>
          </a:effectLst>
        </p:spPr>
        <p:txBody>
          <a:bodyPr wrap="none" fromWordArt="1">
            <a:prstTxWarp prst="textPlain">
              <a:avLst/>
            </a:prstTxWarp>
          </a:bodyPr>
          <a:lstStyle/>
          <a:p>
            <a:pPr algn="ctr"/>
            <a:r>
              <a:rPr sz="1899" b="1" kern="10">
                <a:solidFill>
                  <a:srgbClr val="FF0000"/>
                </a:solidFill>
                <a:effectLst>
                  <a:outerShdw dist="45791" dir="2021404" algn="ctr">
                    <a:srgbClr val="B2B2B2">
                      <a:alpha val="79999"/>
                    </a:srgbClr>
                  </a:outerShdw>
                </a:effectLst>
                <a:latin typeface="Times New Roman"/>
              </a:rPr>
              <a:t>Мына өмірден бөлініп,
әлеуметтік желіден бас 
алмауға не жағдай?</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review-image" descr="mqdefault">
            <a:hlinkClick r:id="rId2"/>
          </p:cNvPr>
          <p:cNvPicPr>
            <a:picLocks noChangeAspect="1"/>
          </p:cNvPicPr>
          <p:nvPr/>
        </p:nvPicPr>
        <p:blipFill>
          <a:blip r:embed="rId3"/>
          <a:stretch>
            <a:fillRect/>
          </a:stretch>
        </p:blipFill>
        <p:spPr>
          <a:xfrm>
            <a:off x="702204" y="1110499"/>
            <a:ext cx="9647767" cy="6125326"/>
          </a:xfrm>
          <a:prstGeom prst="rect">
            <a:avLst/>
          </a:prstGeom>
          <a:noFill/>
          <a:ln>
            <a:noFill/>
            <a:miter lim="800000"/>
          </a:ln>
        </p:spPr>
      </p:pic>
      <p:sp>
        <p:nvSpPr>
          <p:cNvPr id="9219" name="WordArt 5"/>
          <p:cNvSpPr>
            <a:spLocks noTextEdit="1"/>
          </p:cNvSpPr>
          <p:nvPr/>
        </p:nvSpPr>
        <p:spPr>
          <a:xfrm>
            <a:off x="1119269" y="199320"/>
            <a:ext cx="8966058" cy="911178"/>
          </a:xfrm>
          <a:solidFill>
            <a:srgbClr val="FF0000"/>
          </a:solidFill>
          <a:ln>
            <a:noFill/>
            <a:miter lim="800000"/>
          </a:ln>
          <a:effectLst>
            <a:outerShdw dist="45791" dir="2021404" algn="ctr">
              <a:srgbClr val="B2B2B2">
                <a:alpha val="79999"/>
              </a:srgbClr>
            </a:outerShdw>
          </a:effectLst>
        </p:spPr>
        <p:txBody>
          <a:bodyPr wrap="none" fromWordArt="1">
            <a:prstTxWarp prst="textPlain">
              <a:avLst/>
            </a:prstTxWarp>
          </a:bodyPr>
          <a:lstStyle/>
          <a:p>
            <a:pPr algn="ctr"/>
            <a:r>
              <a:rPr sz="1477" kern="10">
                <a:solidFill>
                  <a:srgbClr val="FF0000"/>
                </a:solidFill>
                <a:effectLst>
                  <a:outerShdw dist="45791" dir="2021404" algn="ctr">
                    <a:srgbClr val="B2B2B2">
                      <a:alpha val="79999"/>
                    </a:srgbClr>
                  </a:outerShdw>
                </a:effectLst>
                <a:latin typeface="Times New Roman"/>
              </a:rPr>
              <a:t>Телефоннан көз алмай соқыр 
болатындай не жағдай?</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review-image" descr="makalaga-suret-telefon-1">
            <a:hlinkClick r:id="rId2"/>
          </p:cNvPr>
          <p:cNvPicPr>
            <a:picLocks noChangeAspect="1"/>
          </p:cNvPicPr>
          <p:nvPr/>
        </p:nvPicPr>
        <p:blipFill>
          <a:blip r:embed="rId3"/>
          <a:stretch>
            <a:fillRect/>
          </a:stretch>
        </p:blipFill>
        <p:spPr>
          <a:xfrm>
            <a:off x="702204" y="1338293"/>
            <a:ext cx="9647767" cy="5897532"/>
          </a:xfrm>
          <a:prstGeom prst="rect">
            <a:avLst/>
          </a:prstGeom>
          <a:noFill/>
          <a:ln>
            <a:noFill/>
            <a:miter lim="800000"/>
          </a:ln>
        </p:spPr>
      </p:pic>
      <p:sp>
        <p:nvSpPr>
          <p:cNvPr id="10243" name="WordArt 5"/>
          <p:cNvSpPr>
            <a:spLocks noTextEdit="1"/>
          </p:cNvSpPr>
          <p:nvPr/>
        </p:nvSpPr>
        <p:spPr>
          <a:xfrm>
            <a:off x="1043896" y="0"/>
            <a:ext cx="9041431" cy="1338293"/>
          </a:xfrm>
          <a:solidFill>
            <a:srgbClr val="FF0000"/>
          </a:solidFill>
          <a:ln>
            <a:noFill/>
            <a:miter lim="800000"/>
          </a:ln>
          <a:effectLst>
            <a:outerShdw dist="45791" dir="2021404" algn="ctr">
              <a:srgbClr val="B2B2B2">
                <a:alpha val="79999"/>
              </a:srgbClr>
            </a:outerShdw>
          </a:effectLst>
        </p:spPr>
        <p:txBody>
          <a:bodyPr wrap="none" fromWordArt="1">
            <a:prstTxWarp prst="textPlain">
              <a:avLst/>
            </a:prstTxWarp>
          </a:bodyPr>
          <a:lstStyle/>
          <a:p>
            <a:pPr algn="ctr"/>
            <a:r>
              <a:rPr sz="1055" b="1" kern="10">
                <a:solidFill>
                  <a:srgbClr val="FF0000"/>
                </a:solidFill>
                <a:effectLst>
                  <a:outerShdw dist="45791" dir="2021404" algn="ctr">
                    <a:srgbClr val="B2B2B2">
                      <a:alpha val="79999"/>
                    </a:srgbClr>
                  </a:outerShdw>
                </a:effectLst>
                <a:latin typeface="Times New Roman"/>
              </a:rPr>
              <a:t>Жаныңдағы адамның 
сұрағын естімей телефонның ішінен шыға 
алмайтындай не жағдай?</a:t>
            </a:r>
          </a:p>
        </p:txBody>
      </p:sp>
    </p:spTree>
  </p:cSld>
  <p:clrMapOvr>
    <a:masterClrMapping/>
  </p:clrMapOvr>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Капля</Template>
  <TotalTime>4</TotalTime>
  <Words>581</Words>
  <Application>Microsoft Office PowerPoint</Application>
  <PresentationFormat>Произвольный</PresentationFormat>
  <Paragraphs>59</Paragraphs>
  <Slides>21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21</vt:i4>
      </vt:variant>
    </vt:vector>
  </HeadingPairs>
  <TitlesOfParts>
    <vt:vector size="26" baseType="lpstr">
      <vt:lpstr>Arial</vt:lpstr>
      <vt:lpstr>Symbol</vt:lpstr>
      <vt:lpstr>Times New Roman</vt:lpstr>
      <vt:lpstr>Tw Cen MT</vt:lpstr>
      <vt:lpstr>Капля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ОРНЫ ТОЛМАС ӨКІНІШКЕ КЕЗ БОЛАТЫНДАЙ НЕ ЖАҒДАЙ?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Гауhар Арынғазы</dc:creator>
  <cp:lastModifiedBy>Гауhар Арынғазы</cp:lastModifiedBy>
  <cp:revision>1</cp:revision>
  <dcterms:created xsi:type="dcterms:W3CDTF">2024-04-10T07:42:41Z</dcterms:created>
  <dcterms:modified xsi:type="dcterms:W3CDTF">2024-04-10T07:47:02Z</dcterms:modified>
</cp:coreProperties>
</file>